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72" r:id="rId3"/>
    <p:sldId id="256" r:id="rId4"/>
    <p:sldId id="258" r:id="rId5"/>
    <p:sldId id="257" r:id="rId6"/>
    <p:sldId id="260" r:id="rId7"/>
    <p:sldId id="269" r:id="rId8"/>
    <p:sldId id="270" r:id="rId9"/>
    <p:sldId id="271" r:id="rId10"/>
    <p:sldId id="274" r:id="rId11"/>
    <p:sldId id="264" r:id="rId12"/>
    <p:sldId id="265" r:id="rId13"/>
    <p:sldId id="266" r:id="rId14"/>
    <p:sldId id="262" r:id="rId15"/>
    <p:sldId id="273" r:id="rId16"/>
    <p:sldId id="263" r:id="rId17"/>
    <p:sldId id="268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649" autoAdjust="0"/>
  </p:normalViewPr>
  <p:slideViewPr>
    <p:cSldViewPr>
      <p:cViewPr varScale="1">
        <p:scale>
          <a:sx n="67" d="100"/>
          <a:sy n="67" d="100"/>
        </p:scale>
        <p:origin x="-4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1919A-DE01-4309-94B1-3F1B3EA69B24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6F214-2E97-42F4-8C82-FFBADFC06E4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1919A-DE01-4309-94B1-3F1B3EA69B24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6F214-2E97-42F4-8C82-FFBADFC06E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1919A-DE01-4309-94B1-3F1B3EA69B24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6F214-2E97-42F4-8C82-FFBADFC06E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1919A-DE01-4309-94B1-3F1B3EA69B24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6F214-2E97-42F4-8C82-FFBADFC06E4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1919A-DE01-4309-94B1-3F1B3EA69B24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6F214-2E97-42F4-8C82-FFBADFC06E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1919A-DE01-4309-94B1-3F1B3EA69B24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6F214-2E97-42F4-8C82-FFBADFC06E4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1919A-DE01-4309-94B1-3F1B3EA69B24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6F214-2E97-42F4-8C82-FFBADFC06E4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1919A-DE01-4309-94B1-3F1B3EA69B24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6F214-2E97-42F4-8C82-FFBADFC06E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1919A-DE01-4309-94B1-3F1B3EA69B24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6F214-2E97-42F4-8C82-FFBADFC06E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1919A-DE01-4309-94B1-3F1B3EA69B24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6F214-2E97-42F4-8C82-FFBADFC06E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1919A-DE01-4309-94B1-3F1B3EA69B24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6F214-2E97-42F4-8C82-FFBADFC06E4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7F1919A-DE01-4309-94B1-3F1B3EA69B24}" type="datetimeFigureOut">
              <a:rPr lang="ru-RU" smtClean="0"/>
              <a:t>25.10.2016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46F214-2E97-42F4-8C82-FFBADFC06E4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46" y="116632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0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6558" y="5661248"/>
            <a:ext cx="6400800" cy="5760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Музей им. Х. Б. </a:t>
            </a:r>
            <a:r>
              <a:rPr lang="ru-RU" dirty="0" err="1" smtClean="0">
                <a:solidFill>
                  <a:schemeClr val="tx1"/>
                </a:solidFill>
              </a:rPr>
              <a:t>Андрухаева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4104456" cy="5112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25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фото\P4100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39"/>
            <a:ext cx="8064896" cy="6239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17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3" y="258777"/>
            <a:ext cx="8784976" cy="6408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4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то\P4100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6841"/>
            <a:ext cx="8424936" cy="6048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93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424936" cy="648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8536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443" y="2513184"/>
            <a:ext cx="3219450" cy="4071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87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496944" cy="5832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41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08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3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9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816424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564904"/>
            <a:ext cx="4078535" cy="384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0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655272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/>
                </a:solidFill>
              </a:rPr>
              <a:t>Музейная </a:t>
            </a:r>
            <a:r>
              <a:rPr lang="ru-RU" dirty="0" smtClean="0">
                <a:solidFill>
                  <a:schemeClr val="tx1"/>
                </a:solidFill>
              </a:rPr>
              <a:t>педагогика как системообразующая технология реализации ООП в МБДОУ №1 «Насып»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76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Kyocera_20161025_001\Scan_00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401455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519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7" y="332656"/>
            <a:ext cx="8856984" cy="6257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548680"/>
            <a:ext cx="7583487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15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2" y="188640"/>
            <a:ext cx="88569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1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920880" cy="525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49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05464" cy="6220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89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8497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2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101</TotalTime>
  <Words>8</Words>
  <Application>Microsoft Office PowerPoint</Application>
  <PresentationFormat>Экран (4:3)</PresentationFormat>
  <Paragraphs>2</Paragraphs>
  <Slides>18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Презентация PowerPoint</vt:lpstr>
      <vt:lpstr>Презентация PowerPoint</vt:lpstr>
      <vt:lpstr> Музейная педагогика как системообразующая технология реализации ООП в МБДОУ №1 «Насып»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Музейная педагогика как системообразующая технология реализации ООП в МБДОУ №1 «Насып»</dc:title>
  <dc:creator>User</dc:creator>
  <cp:lastModifiedBy>User</cp:lastModifiedBy>
  <cp:revision>10</cp:revision>
  <dcterms:created xsi:type="dcterms:W3CDTF">2016-10-25T09:14:30Z</dcterms:created>
  <dcterms:modified xsi:type="dcterms:W3CDTF">2016-10-25T10:56:52Z</dcterms:modified>
</cp:coreProperties>
</file>