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709200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«БЗЭР </a:t>
            </a:r>
          </a:p>
          <a:p>
            <a:pPr algn="ctr"/>
            <a:r>
              <a:rPr lang="ru-RU" sz="9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ЛЪЭПКЪЫМ </a:t>
            </a:r>
          </a:p>
          <a:p>
            <a:pPr algn="ctr"/>
            <a:r>
              <a:rPr lang="ru-RU" sz="9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ЫПС!»</a:t>
            </a:r>
            <a:endParaRPr lang="ru-RU" sz="9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Джэгук</a:t>
            </a:r>
            <a:r>
              <a:rPr lang="en-US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эу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8800" b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Тхьак</a:t>
            </a:r>
            <a:r>
              <a:rPr lang="en-US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умк</a:t>
            </a:r>
            <a:r>
              <a:rPr lang="en-US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ыхь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G:\Разное РА\depositphotos_39568907-stock-illustration-baroque-ornament-in-victorian-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95022" y="1403950"/>
            <a:ext cx="2825963" cy="756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340768"/>
            <a:ext cx="820891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Коллективнэ</a:t>
            </a:r>
            <a:endParaRPr lang="ru-RU" sz="8800" b="1" cap="none" spc="0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офш</a:t>
            </a:r>
            <a:r>
              <a:rPr lang="en-US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эн</a:t>
            </a:r>
            <a:endParaRPr lang="ru-RU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Тхьашъуегъэпсэу</a:t>
            </a:r>
            <a:r>
              <a:rPr lang="ru-RU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!</a:t>
            </a:r>
          </a:p>
          <a:p>
            <a:pPr algn="ctr"/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Хъярк</a:t>
            </a:r>
            <a:r>
              <a:rPr lang="en-US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э!</a:t>
            </a:r>
          </a:p>
          <a:p>
            <a:pPr algn="ctr"/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Джы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къэк</a:t>
            </a:r>
            <a:r>
              <a:rPr lang="en-US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орэ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зэ</a:t>
            </a:r>
            <a:r>
              <a:rPr lang="en-US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ук</a:t>
            </a:r>
            <a:r>
              <a:rPr lang="en-US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эгъу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нэс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792088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Адыгабзэ</a:t>
            </a:r>
            <a:r>
              <a:rPr lang="ru-RU" sz="10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100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сиадыгабзэ</a:t>
            </a:r>
            <a:endParaRPr lang="ru-RU" sz="10000" b="1" cap="none" spc="0" dirty="0" smtClean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100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Силъэпкъ</a:t>
            </a:r>
            <a:r>
              <a:rPr lang="ru-RU" sz="10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00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ыпсэ</a:t>
            </a:r>
            <a:r>
              <a:rPr lang="ru-RU" sz="115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11500" b="1" cap="none" spc="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амер\Desktop\Новая папка\IMG-20200211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68952" cy="476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324544" y="0"/>
            <a:ext cx="9900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Сиадыгабзэ</a:t>
            </a:r>
            <a:r>
              <a:rPr lang="ru-RU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сэ</a:t>
            </a:r>
            <a:r>
              <a:rPr lang="ru-RU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рысхъожьынэу</a:t>
            </a:r>
            <a:r>
              <a:rPr lang="ru-RU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Зы</a:t>
            </a:r>
            <a:r>
              <a:rPr lang="ru-RU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бзи</a:t>
            </a:r>
            <a:r>
              <a:rPr lang="ru-RU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щымы</a:t>
            </a:r>
            <a:r>
              <a:rPr lang="en-US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</a:t>
            </a:r>
            <a:r>
              <a:rPr lang="ru-RU" sz="5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23629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Джэгук</a:t>
            </a:r>
            <a:r>
              <a:rPr lang="en-US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эу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8800" b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Хэт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къы</a:t>
            </a:r>
            <a:r>
              <a:rPr lang="en-US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он, </a:t>
            </a:r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Хэт</a:t>
            </a:r>
            <a:r>
              <a:rPr lang="ru-RU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къыш</a:t>
            </a:r>
            <a:r>
              <a:rPr lang="en-US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эн</a:t>
            </a:r>
            <a:r>
              <a:rPr lang="ru-RU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.»</a:t>
            </a:r>
            <a:endParaRPr lang="ru-RU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696" t="22219" r="19565" b="26397"/>
          <a:stretch>
            <a:fillRect/>
          </a:stretch>
        </p:blipFill>
        <p:spPr bwMode="auto">
          <a:xfrm>
            <a:off x="1403648" y="4077072"/>
            <a:ext cx="6552728" cy="244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Джэгук</a:t>
            </a:r>
            <a:r>
              <a:rPr lang="en-US" sz="6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6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эу</a:t>
            </a:r>
            <a:r>
              <a:rPr lang="ru-RU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6600" b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66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Къа</a:t>
            </a:r>
            <a:r>
              <a:rPr lang="en-US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о </a:t>
            </a:r>
            <a:r>
              <a:rPr lang="ru-RU" sz="66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плъэкъуац</a:t>
            </a:r>
            <a:r>
              <a:rPr lang="en-US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 </a:t>
            </a:r>
            <a:r>
              <a:rPr lang="ru-RU" sz="66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адыгабзэк</a:t>
            </a:r>
            <a:r>
              <a:rPr lang="en-US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</a:t>
            </a:r>
            <a:r>
              <a:rPr lang="ru-RU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sz="6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56166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45638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:\тел 6.11.2019\WhatsApp Images\IMG-20190926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2294874" cy="4079776"/>
          </a:xfrm>
          <a:prstGeom prst="rect">
            <a:avLst/>
          </a:prstGeom>
          <a:noFill/>
        </p:spPr>
      </p:pic>
      <p:pic>
        <p:nvPicPr>
          <p:cNvPr id="4100" name="Picture 4" descr="F:\тел 6.11.2019\WhatsApp Images\IMG-20190926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224" y="2348880"/>
            <a:ext cx="2375883" cy="422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23629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Джэгук</a:t>
            </a:r>
            <a:r>
              <a:rPr lang="en-US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9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эу</a:t>
            </a:r>
            <a:r>
              <a:rPr lang="ru-RU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9600" b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96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Къаш</a:t>
            </a:r>
            <a:r>
              <a:rPr lang="en-US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</a:t>
            </a:r>
            <a:r>
              <a:rPr lang="en-US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9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сыд</a:t>
            </a:r>
            <a:r>
              <a:rPr lang="ru-RU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9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фэдэ</a:t>
            </a:r>
            <a:r>
              <a:rPr lang="ru-RU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9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гущы</a:t>
            </a:r>
            <a:r>
              <a:rPr lang="en-US" sz="9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Ia</a:t>
            </a:r>
            <a:r>
              <a:rPr lang="ru-RU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.»</a:t>
            </a:r>
            <a:endParaRPr lang="ru-RU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4888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Дж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анкетэхэм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такъынэсыгъ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23629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Джэгук</a:t>
            </a:r>
            <a:r>
              <a:rPr lang="en-US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эу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8800" b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Зэпыщыт</a:t>
            </a:r>
            <a:r>
              <a:rPr lang="ru-RU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гущы</a:t>
            </a:r>
            <a:r>
              <a:rPr lang="en-US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88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эхэр</a:t>
            </a:r>
            <a:r>
              <a:rPr lang="ru-RU" sz="8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.»</a:t>
            </a:r>
            <a:endParaRPr lang="ru-RU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105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Хамер</dc:creator>
  <cp:lastModifiedBy>RePack by SPecialiST</cp:lastModifiedBy>
  <cp:revision>1</cp:revision>
  <dcterms:created xsi:type="dcterms:W3CDTF">2020-02-11T17:02:17Z</dcterms:created>
  <dcterms:modified xsi:type="dcterms:W3CDTF">2020-02-11T17:57:34Z</dcterms:modified>
</cp:coreProperties>
</file>