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6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2B24-47EE-4058-B661-7395FD146B3B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C0BF-36E1-4B17-B110-70DFED939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2B24-47EE-4058-B661-7395FD146B3B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C0BF-36E1-4B17-B110-70DFED939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2B24-47EE-4058-B661-7395FD146B3B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C0BF-36E1-4B17-B110-70DFED939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2B24-47EE-4058-B661-7395FD146B3B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C0BF-36E1-4B17-B110-70DFED939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2B24-47EE-4058-B661-7395FD146B3B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C0BF-36E1-4B17-B110-70DFED939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2B24-47EE-4058-B661-7395FD146B3B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C0BF-36E1-4B17-B110-70DFED939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2B24-47EE-4058-B661-7395FD146B3B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C0BF-36E1-4B17-B110-70DFED939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2B24-47EE-4058-B661-7395FD146B3B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C0BF-36E1-4B17-B110-70DFED939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2B24-47EE-4058-B661-7395FD146B3B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C0BF-36E1-4B17-B110-70DFED939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2B24-47EE-4058-B661-7395FD146B3B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C0BF-36E1-4B17-B110-70DFED939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2B24-47EE-4058-B661-7395FD146B3B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C0BF-36E1-4B17-B110-70DFED939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82B24-47EE-4058-B661-7395FD146B3B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AC0BF-36E1-4B17-B110-70DFED939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http://wallpaperscraft.ru/image/derevya_svet_ten_les_84510_3840x2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2.goodfon.su/original/1680x1050/8/ab/olen-les-derevya-trava-roga-44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2592288" cy="47525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У оленя дом большой,</a:t>
            </a:r>
            <a:b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Он глядит в своё окошко.</a:t>
            </a:r>
            <a:b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Заяц по лесу бежит,</a:t>
            </a:r>
            <a:b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В дверь ему стучит!</a:t>
            </a:r>
            <a:b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Стук, стук дверь открой,</a:t>
            </a:r>
            <a:b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там в лесу охотник злой,</a:t>
            </a:r>
            <a:b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заяц, заяц забегай</a:t>
            </a:r>
            <a:b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лапу мне давай</a:t>
            </a:r>
            <a:endParaRPr lang="ru-RU" sz="2400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5" name="Picture 3" descr="C:\Users\Admin\Desktop\00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0312" y="4221088"/>
            <a:ext cx="1584176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risunok.by/Content/Gallery/29478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782" y="0"/>
            <a:ext cx="927178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Четвертый лишний</a:t>
            </a:r>
            <a:endParaRPr lang="ru-RU" dirty="0"/>
          </a:p>
        </p:txBody>
      </p:sp>
      <p:pic>
        <p:nvPicPr>
          <p:cNvPr id="4" name="Содержимое 3" descr="C:\Users\Admin\Desktop\3232132.pn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052736"/>
            <a:ext cx="33843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4432323.pn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980728"/>
            <a:ext cx="345638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0000.pn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3717032"/>
            <a:ext cx="352839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://www.artleo.com/pic/201505/2560x1440/artleo.com-15828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576" y="3717032"/>
            <a:ext cx="3384376" cy="2795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risunok.by/Content/Gallery/29478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782" y="0"/>
            <a:ext cx="9271782" cy="6858000"/>
          </a:xfrm>
          <a:prstGeom prst="rect">
            <a:avLst/>
          </a:prstGeom>
          <a:noFill/>
        </p:spPr>
      </p:pic>
      <p:pic>
        <p:nvPicPr>
          <p:cNvPr id="6" name="Picture 4" descr="http://www.artleo.com/pic/201505/2560x1440/artleo.com-1582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2132856"/>
            <a:ext cx="3384376" cy="2795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risunok.by/Content/Gallery/29478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782" y="0"/>
            <a:ext cx="9271782" cy="6858000"/>
          </a:xfrm>
          <a:prstGeom prst="rect">
            <a:avLst/>
          </a:prstGeom>
          <a:noFill/>
        </p:spPr>
      </p:pic>
      <p:pic>
        <p:nvPicPr>
          <p:cNvPr id="6" name="Рисунок 5" descr="C:\Users\Admin\Desktop\0000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04664"/>
            <a:ext cx="38164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999999.pn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3429000"/>
            <a:ext cx="36724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Admin\Desktop\00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404664"/>
            <a:ext cx="3803323" cy="2808312"/>
          </a:xfrm>
          <a:prstGeom prst="rect">
            <a:avLst/>
          </a:prstGeom>
          <a:noFill/>
        </p:spPr>
      </p:pic>
      <p:pic>
        <p:nvPicPr>
          <p:cNvPr id="29698" name="Picture 2" descr="http://earninguide.biz/forum/gallery/1254937779/gallery_2_39_1986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1" y="3429000"/>
            <a:ext cx="388843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risunok.by/Content/Gallery/29478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782" y="0"/>
            <a:ext cx="9271782" cy="6858000"/>
          </a:xfrm>
          <a:prstGeom prst="rect">
            <a:avLst/>
          </a:prstGeom>
          <a:noFill/>
        </p:spPr>
      </p:pic>
      <p:pic>
        <p:nvPicPr>
          <p:cNvPr id="29698" name="Picture 2" descr="http://earninguide.biz/forum/gallery/1254937779/gallery_2_39_198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2276872"/>
            <a:ext cx="388843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Admin\Desktop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4522514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latin typeface="Georgia" pitchFamily="18" charset="0"/>
              </a:rPr>
              <a:t>Спасибо за внимание</a:t>
            </a:r>
            <a:endParaRPr lang="ru-RU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otojirina.cz/wp-content/uploads/2012/05/IMG_5631_I-948x5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5"/>
            <a:ext cx="7128792" cy="1512169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  <a:latin typeface="Georgia" pitchFamily="18" charset="0"/>
              </a:rPr>
              <a:t>«В лесу живут…»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hadrianus.h.a.pic.centerblog.net/o/b7f098d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8136904"/>
          </a:xfrm>
          <a:prstGeom prst="rect">
            <a:avLst/>
          </a:prstGeom>
          <a:noFill/>
        </p:spPr>
      </p:pic>
      <p:pic>
        <p:nvPicPr>
          <p:cNvPr id="1026" name="Picture 2" descr="http://fotohomka.ru/images/Nov/16/933e70042cbf1a1439a3e44c3478e88c/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76672"/>
            <a:ext cx="8358246" cy="6768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89998777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Admin\Desktop\999999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0"/>
            <a:ext cx="291581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0000.pn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059832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000.pn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1840" y="0"/>
            <a:ext cx="2952328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Desktop\999999.pn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31840" y="2348880"/>
            <a:ext cx="29523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dmin\Desktop\999999.pn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581128"/>
            <a:ext cx="298782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dmin\Desktop\000.pn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204864"/>
            <a:ext cx="305983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Admin\Desktop\0000.pn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91672" y="2348880"/>
            <a:ext cx="2952328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Admin\Desktop\0000.pn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4653136"/>
            <a:ext cx="3024336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89998777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51" name="Picture 3" descr="C:\Users\Admin\Desktop\00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1484784"/>
            <a:ext cx="4198859" cy="3229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89998777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Рисунок 4" descr="C:\Users\Admin\Desktop\3232132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0"/>
            <a:ext cx="277180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-098798.pn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0"/>
            <a:ext cx="266429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4432323.pn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5856" y="0"/>
            <a:ext cx="2771800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dmin\Desktop\3232132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2420888"/>
            <a:ext cx="277180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dmin\Desktop\-098798.pn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2420888"/>
            <a:ext cx="266429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Admin\Desktop\-098798.pn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7864" y="4725144"/>
            <a:ext cx="2736304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Admin\Desktop\4432323.pn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512" y="4725144"/>
            <a:ext cx="2627784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Admin\Desktop\4432323.pn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72200" y="2348880"/>
            <a:ext cx="2627784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89998777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Рисунок 4" descr="C:\Users\Admin\Desktop\3232132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776" y="1844824"/>
            <a:ext cx="41764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ages.forwallpaper.com/files/images/4/4cec/4cecd425/433552/splendid-fall-bunnie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492896"/>
            <a:ext cx="9144000" cy="4221088"/>
          </a:xfrm>
          <a:prstGeom prst="rect">
            <a:avLst/>
          </a:prstGeom>
          <a:noFill/>
        </p:spPr>
      </p:pic>
      <p:sp>
        <p:nvSpPr>
          <p:cNvPr id="13" name="Подзаголовок 9"/>
          <p:cNvSpPr txBox="1">
            <a:spLocks/>
          </p:cNvSpPr>
          <p:nvPr/>
        </p:nvSpPr>
        <p:spPr>
          <a:xfrm>
            <a:off x="323528" y="188640"/>
            <a:ext cx="8208912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На поляне, на лужайке         </a:t>
            </a:r>
            <a:r>
              <a:rPr kumimoji="0" lang="ru-RU" sz="6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/катать шарик между ладонями/</a:t>
            </a: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Целый день скакали зайки.   </a:t>
            </a:r>
            <a:r>
              <a:rPr kumimoji="0" lang="ru-RU" sz="6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/прыгать по ладошке шаром/</a:t>
            </a: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И катались по траве,            </a:t>
            </a:r>
            <a:r>
              <a:rPr kumimoji="0" lang="ru-RU" sz="6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/катать вперед – назад/</a:t>
            </a: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От хвоста и к голове.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Долго зайцы так скакали,     </a:t>
            </a:r>
            <a:r>
              <a:rPr kumimoji="0" lang="ru-RU" sz="6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/прыгать по ладошке шаром/</a:t>
            </a: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Но напрыгались, устали.      </a:t>
            </a:r>
            <a:r>
              <a:rPr kumimoji="0" lang="ru-RU" sz="6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/положить шарик на ладошку/</a:t>
            </a: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Мимо змеи проползали,       </a:t>
            </a:r>
            <a:r>
              <a:rPr kumimoji="0" lang="ru-RU" sz="6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/вести по ладошке/</a:t>
            </a: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«С добрым утром!» - им сказали.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Стала гладить и ласкать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Всех зайчат зайчиха-мать.   </a:t>
            </a:r>
            <a:r>
              <a:rPr kumimoji="0" lang="ru-RU" sz="6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/гладить шаром каждый палец/</a:t>
            </a: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89998777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Georgia" pitchFamily="18" charset="0"/>
              </a:rPr>
              <a:t>Графический диктант</a:t>
            </a:r>
            <a:endParaRPr lang="ru-RU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6628" name="Picture 4" descr="C:\Users\Admin\Desktop\=-0дзд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1412776"/>
            <a:ext cx="439248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22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Georgia</vt:lpstr>
      <vt:lpstr>Тема Office</vt:lpstr>
      <vt:lpstr>Презентация PowerPoint</vt:lpstr>
      <vt:lpstr>«В лесу живут…»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Графический диктант</vt:lpstr>
      <vt:lpstr>У оленя дом большой, Он глядит в своё окошко. Заяц по лесу бежит, В дверь ему стучит!  Стук, стук дверь открой, там в лесу охотник злой, заяц, заяц забегай лапу мне давай</vt:lpstr>
      <vt:lpstr>Четвертый лишний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48</cp:revision>
  <dcterms:created xsi:type="dcterms:W3CDTF">2016-01-26T08:10:43Z</dcterms:created>
  <dcterms:modified xsi:type="dcterms:W3CDTF">2022-03-17T13:17:08Z</dcterms:modified>
</cp:coreProperties>
</file>