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7" r:id="rId1"/>
  </p:sldMasterIdLst>
  <p:sldIdLst>
    <p:sldId id="256" r:id="rId2"/>
    <p:sldId id="257" r:id="rId3"/>
    <p:sldId id="265" r:id="rId4"/>
    <p:sldId id="266" r:id="rId5"/>
    <p:sldId id="267" r:id="rId6"/>
    <p:sldId id="258" r:id="rId7"/>
    <p:sldId id="260" r:id="rId8"/>
    <p:sldId id="261" r:id="rId9"/>
    <p:sldId id="262" r:id="rId10"/>
    <p:sldId id="264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565" autoAdjust="0"/>
    <p:restoredTop sz="94660"/>
  </p:normalViewPr>
  <p:slideViewPr>
    <p:cSldViewPr snapToGrid="0">
      <p:cViewPr varScale="1">
        <p:scale>
          <a:sx n="76" d="100"/>
          <a:sy n="76" d="100"/>
        </p:scale>
        <p:origin x="108" y="8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smtClean="0"/>
              <a:pPr/>
              <a:t>2/16/2021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95711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smtClean="0"/>
              <a:pPr/>
              <a:t>2/16/2021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7533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smtClean="0"/>
              <a:pPr/>
              <a:t>2/16/2021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25462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smtClean="0"/>
              <a:pPr/>
              <a:t>2/16/2021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53943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smtClean="0"/>
              <a:pPr/>
              <a:t>2/16/2021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455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smtClean="0"/>
              <a:pPr/>
              <a:t>2/16/2021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7777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smtClean="0"/>
              <a:pPr/>
              <a:t>2/16/2021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588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smtClean="0"/>
              <a:pPr/>
              <a:t>2/16/2021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4704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smtClean="0"/>
              <a:pPr/>
              <a:t>2/16/2021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972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smtClean="0"/>
              <a:pPr/>
              <a:t>2/16/2021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41441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smtClean="0"/>
              <a:pPr/>
              <a:t>2/16/2021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6552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B482E8-6E0E-1B4F-B1FD-C69DB9E858D9}" type="datetimeFigureOut">
              <a:rPr lang="en-US" smtClean="0"/>
              <a:pPr/>
              <a:t>2/16/2021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6277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6373" y="0"/>
            <a:ext cx="5515627" cy="403338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6037545" cy="403338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1966587" y="-2"/>
            <a:ext cx="14158588" cy="7340253"/>
          </a:xfrm>
        </p:spPr>
        <p:txBody>
          <a:bodyPr>
            <a:normAutofit/>
          </a:bodyPr>
          <a:lstStyle/>
          <a:p>
            <a:pPr algn="r"/>
            <a:r>
              <a:rPr lang="ru-RU" dirty="0" smtClean="0"/>
              <a:t>«</a:t>
            </a:r>
            <a:r>
              <a:rPr lang="ru-RU" b="1" i="1" dirty="0" err="1" smtClean="0">
                <a:solidFill>
                  <a:schemeClr val="accent1"/>
                </a:solidFill>
              </a:rPr>
              <a:t>Велькрошка</a:t>
            </a:r>
            <a:r>
              <a:rPr lang="ru-RU" b="1" i="1" dirty="0" smtClean="0">
                <a:solidFill>
                  <a:schemeClr val="accent1"/>
                </a:solidFill>
              </a:rPr>
              <a:t> для Антошки</a:t>
            </a:r>
            <a:r>
              <a:rPr lang="ru-RU" b="1" dirty="0" smtClean="0"/>
              <a:t>»</a:t>
            </a:r>
            <a:br>
              <a:rPr lang="ru-RU" b="1" dirty="0" smtClean="0"/>
            </a:br>
            <a:r>
              <a:rPr lang="ru-RU" sz="2800" b="1" i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Шорова</a:t>
            </a:r>
            <a:r>
              <a:rPr lang="ru-RU" sz="2800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Нафисет</a:t>
            </a:r>
            <a:r>
              <a:rPr lang="ru-RU" sz="2800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Магометовна</a:t>
            </a:r>
            <a:br>
              <a:rPr lang="ru-RU" sz="2800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МБДОУ №1 НАСЫП</a:t>
            </a:r>
            <a:r>
              <a:rPr lang="ru-RU" sz="2800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/>
          </a:p>
        </p:txBody>
      </p:sp>
      <p:pic>
        <p:nvPicPr>
          <p:cNvPr id="6" name="2" descr="Развивающий конструктор для малышей своими руками! Детали конструктора.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3946" y="4867275"/>
            <a:ext cx="4390373" cy="19907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1190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690688"/>
          </a:xfrm>
        </p:spPr>
        <p:txBody>
          <a:bodyPr/>
          <a:lstStyle/>
          <a:p>
            <a:r>
              <a:rPr lang="ru-RU" b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от Антошки за «</a:t>
            </a:r>
            <a:r>
              <a:rPr lang="ru-RU" b="1" dirty="0" err="1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Велькрошку</a:t>
            </a:r>
            <a:r>
              <a:rPr lang="ru-RU" b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b="1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https://ivteleradio.ru/images/2018/8/24/27ba0ff46e1043b5a46c04a1ebfd31ff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1348" y="1690688"/>
            <a:ext cx="6730652" cy="5167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www.belmama.ru/image/9161444_306b746f7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943" y="1690688"/>
            <a:ext cx="4835046" cy="5167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8457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ds04.infourok.ru/uploads/ex/0ff0/000ba8af-763d5999/img1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2983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9900" y="0"/>
            <a:ext cx="5130800" cy="1114816"/>
          </a:xfrm>
        </p:spPr>
        <p:txBody>
          <a:bodyPr/>
          <a:lstStyle/>
          <a:p>
            <a:pPr algn="ctr"/>
            <a:r>
              <a:rPr lang="ru-RU" dirty="0" smtClean="0"/>
              <a:t>Этот конструктор помогает: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641600" y="1114816"/>
            <a:ext cx="5816600" cy="4754172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развивать логическое мышление,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-закреплять цвета и оттенки,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-моторику рук,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-тактильные ощущения,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-развивает творчество,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-мышление,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-память,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-конструктивные способности.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36566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</a:t>
            </a:r>
            <a:r>
              <a:rPr lang="ru-RU" i="1" dirty="0">
                <a:solidFill>
                  <a:srgbClr val="00B050"/>
                </a:solidFill>
              </a:rPr>
              <a:t>Изучение геометрических фигур</a:t>
            </a:r>
            <a:endParaRPr lang="ru-RU" dirty="0"/>
          </a:p>
        </p:txBody>
      </p:sp>
      <p:pic>
        <p:nvPicPr>
          <p:cNvPr id="5" name="Picture 2" descr="http://raduga.name/wp-content/uploads/2015/02/56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099" y="1377862"/>
            <a:ext cx="5912285" cy="5022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39856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63638" y="365126"/>
            <a:ext cx="5628361" cy="4758020"/>
          </a:xfrm>
        </p:spPr>
        <p:txBody>
          <a:bodyPr/>
          <a:lstStyle/>
          <a:p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Приёмы соединения:</a:t>
            </a:r>
            <a:b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-внахлёст под разными углами,</a:t>
            </a:r>
            <a:r>
              <a:rPr lang="ru-RU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-концами в линию,</a:t>
            </a: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-в кольцо или в «лодочку»,</a:t>
            </a:r>
            <a:br>
              <a:rPr lang="ru-RU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-сторонами в широкую полоску,</a:t>
            </a:r>
            <a:br>
              <a:rPr lang="ru-RU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-по всей длине со сдвигом</a:t>
            </a:r>
            <a:endParaRPr lang="ru-RU" dirty="0"/>
          </a:p>
        </p:txBody>
      </p:sp>
      <p:pic>
        <p:nvPicPr>
          <p:cNvPr id="5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1127342"/>
            <a:ext cx="6450904" cy="5730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6036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s://www.maam.ru/upload/blogs/detsad-229931-1408262749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424"/>
          <a:stretch/>
        </p:blipFill>
        <p:spPr bwMode="auto">
          <a:xfrm>
            <a:off x="-125260" y="0"/>
            <a:ext cx="1231726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593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5852" y="-1"/>
            <a:ext cx="5766147" cy="5336089"/>
          </a:xfrm>
        </p:spPr>
        <p:txBody>
          <a:bodyPr>
            <a:normAutofit/>
          </a:bodyPr>
          <a:lstStyle/>
          <a:p>
            <a:pPr algn="r"/>
            <a:r>
              <a:rPr lang="ru-RU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5248405"/>
            <a:ext cx="4109581" cy="928558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14682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</a:t>
            </a:r>
            <a:r>
              <a:rPr lang="ru-RU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Повторите по образцу:</a:t>
            </a:r>
            <a:endParaRPr lang="ru-RU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04164" y="1778696"/>
            <a:ext cx="8192022" cy="5079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902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Создайте свою сюжетную картинку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098" name="Picture 2" descr="http://www.mastertoys.ru/files/image/product/00/00341_417_417_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2263" y="1340285"/>
            <a:ext cx="7891397" cy="5517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4047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Берлин</Template>
  <TotalTime>146</TotalTime>
  <Words>68</Words>
  <Application>Microsoft Office PowerPoint</Application>
  <PresentationFormat>Широкоэкранный</PresentationFormat>
  <Paragraphs>16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Тема Office</vt:lpstr>
      <vt:lpstr>«Велькрошка для Антошки» Шорова Нафисет Магометовна воспитатель МБДОУ №1 НАСЫП    </vt:lpstr>
      <vt:lpstr>Презентация PowerPoint</vt:lpstr>
      <vt:lpstr>Этот конструктор помогает:</vt:lpstr>
      <vt:lpstr> Изучение геометрических фигур</vt:lpstr>
      <vt:lpstr>Приёмы соединения:  -внахлёст под разными углами, -концами в линию, -в кольцо или в «лодочку», -сторонами в широкую полоску, -по всей длине со сдвигом</vt:lpstr>
      <vt:lpstr>Презентация PowerPoint</vt:lpstr>
      <vt:lpstr>.</vt:lpstr>
      <vt:lpstr>             Повторите по образцу:</vt:lpstr>
      <vt:lpstr>          Создайте свою сюжетную картинку.</vt:lpstr>
      <vt:lpstr>Спасибо от Антошки за «Велькрошку»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Велькрошка</dc:title>
  <dc:creator>Войтенко</dc:creator>
  <cp:keywords>велькрошка</cp:keywords>
  <cp:lastModifiedBy>Пользователь</cp:lastModifiedBy>
  <cp:revision>27</cp:revision>
  <dcterms:created xsi:type="dcterms:W3CDTF">2019-03-20T15:58:50Z</dcterms:created>
  <dcterms:modified xsi:type="dcterms:W3CDTF">2021-02-16T11:19:32Z</dcterms:modified>
</cp:coreProperties>
</file>