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3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9358-AB9D-440D-8015-95C3CA8EC51B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BE52-B390-4CF0-9973-667EB0734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4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501122" cy="435771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ПРЕЗЕНТАЦИЯ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развитию речи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Дикие животные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Разработала: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воспитатель МБДОУ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№1 НАСЫП</a:t>
            </a:r>
            <a:endParaRPr lang="ru-RU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4300" b="1" i="1" dirty="0" err="1" smtClean="0">
                <a:solidFill>
                  <a:srgbClr val="C00000"/>
                </a:solidFill>
              </a:rPr>
              <a:t>Шорова</a:t>
            </a:r>
            <a:r>
              <a:rPr lang="ru-RU" sz="4300" b="1" i="1" dirty="0" smtClean="0">
                <a:solidFill>
                  <a:srgbClr val="C00000"/>
                </a:solidFill>
              </a:rPr>
              <a:t> </a:t>
            </a:r>
            <a:r>
              <a:rPr lang="ru-RU" sz="4300" b="1" i="1" dirty="0" err="1" smtClean="0">
                <a:solidFill>
                  <a:srgbClr val="C00000"/>
                </a:solidFill>
              </a:rPr>
              <a:t>Нафисет</a:t>
            </a:r>
            <a:r>
              <a:rPr lang="ru-RU" sz="4300" b="1" i="1" dirty="0" smtClean="0">
                <a:solidFill>
                  <a:srgbClr val="C00000"/>
                </a:solidFill>
              </a:rPr>
              <a:t> Магометовна</a:t>
            </a:r>
            <a:endParaRPr lang="ru-RU" sz="43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2019 год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edveditsa-s-medvezhat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3309" cy="2643206"/>
          </a:xfr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265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082" y="35909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– крупное хищное животное, которое умеет плавать и лазить по деревьям. Ноги у медведя толстые, голова массивная с небольшими ушами и глазами, цвет шерсти – коричневый. Хотя медведь – это типичный хищник, он с удовольствием поедает ягоды, плоды, зёрна, траву и  корешкам растений.</a:t>
            </a:r>
          </a:p>
          <a:p>
            <a:pPr fontAlgn="base"/>
            <a:r>
              <a:rPr lang="ru-RU" dirty="0" smtClean="0"/>
              <a:t>В зимний период медведь не нарушает тишину леса, он мирно спит до весны. В случае, если мишка недостаточно откормился осенью, он просыпается зимой и бродит в поисках пищи – становится шатуном.</a:t>
            </a:r>
          </a:p>
          <a:p>
            <a:pPr fontAlgn="base"/>
            <a:r>
              <a:rPr lang="ru-RU" dirty="0" smtClean="0"/>
              <a:t>В конце зимы в медвежьих берлогах появляются медвежата. Два-три, а то и пять маленьких косолапых появляются на свет. Медвежата – большие любители сладкого мёда, черники, малины.</a:t>
            </a:r>
          </a:p>
          <a:p>
            <a:r>
              <a:rPr lang="ru-RU" dirty="0" smtClean="0"/>
              <a:t>Белые медведи живут в Арктике ,на северном полюсе. Окрас меха от снежно-белого до желтоватого, благодаря этому медведь почти не заметен на снегу, а вот кожа у белого медведя черная, но ее не видно сквозь густую шерсть, разве что совсем немного - на носу. Они отлично плавают с открытыми глазами под водой, поэтому питаются </a:t>
            </a:r>
            <a:r>
              <a:rPr lang="ru-RU" dirty="0" err="1" smtClean="0"/>
              <a:t>вв</a:t>
            </a:r>
            <a:r>
              <a:rPr lang="ru-RU" dirty="0" smtClean="0"/>
              <a:t> основном рыбой.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creto_de_la_hibernaci_n_de_los_oso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91" y="529286"/>
            <a:ext cx="8793865" cy="5757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608"/>
            <a:ext cx="9144000" cy="57150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714356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785926"/>
            <a:ext cx="7500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Тяжелы рога по весу, </a:t>
            </a:r>
            <a:br>
              <a:rPr lang="ru-RU" sz="4400" dirty="0" smtClean="0"/>
            </a:br>
            <a:r>
              <a:rPr lang="ru-RU" sz="4400" dirty="0" smtClean="0"/>
              <a:t>Ходит важно он по лесу:</a:t>
            </a:r>
            <a:br>
              <a:rPr lang="ru-RU" sz="4400" dirty="0" smtClean="0"/>
            </a:br>
            <a:r>
              <a:rPr lang="ru-RU" sz="4400" dirty="0" smtClean="0"/>
              <a:t>Он  хозяин, а не гость –</a:t>
            </a:r>
            <a:br>
              <a:rPr lang="ru-RU" sz="4400" dirty="0" smtClean="0"/>
            </a:br>
            <a:r>
              <a:rPr lang="ru-RU" sz="4400" dirty="0" smtClean="0"/>
              <a:t>Хмурый и сердитый …</a:t>
            </a:r>
            <a:br>
              <a:rPr lang="ru-RU" sz="4400" dirty="0" smtClean="0"/>
            </a:br>
            <a:r>
              <a:rPr lang="ru-RU" sz="4400" dirty="0" smtClean="0"/>
              <a:t>(Лось)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4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49365"/>
            <a:ext cx="8501122" cy="3965453"/>
          </a:xfrm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 – крупное животное с мощными ногами, горбоносой мордой, высокой холкой и торчащими ушками. У взрослых самцов есть крупные, широкие рога, которые они сбрасывают зимой. Шерсть коричневого цвета.</a:t>
            </a:r>
          </a:p>
          <a:p>
            <a:r>
              <a:rPr lang="ru-RU" dirty="0" smtClean="0"/>
              <a:t>Питаются лоси ветками деревьев и кустарников, осока, а также болотная растительность.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-лося-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870507"/>
            <a:ext cx="8715436" cy="49024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Вместо шубки лишь иголки.</a:t>
            </a:r>
            <a:br>
              <a:rPr lang="ru-RU" sz="4400" dirty="0" smtClean="0"/>
            </a:br>
            <a:r>
              <a:rPr lang="ru-RU" sz="4400" dirty="0" smtClean="0"/>
              <a:t>Не страшны ему и волки.</a:t>
            </a:r>
            <a:br>
              <a:rPr lang="ru-RU" sz="4400" dirty="0" smtClean="0"/>
            </a:br>
            <a:r>
              <a:rPr lang="ru-RU" sz="4400" dirty="0" smtClean="0"/>
              <a:t>Колкий шар, не видно ножек,</a:t>
            </a:r>
            <a:br>
              <a:rPr lang="ru-RU" sz="4400" dirty="0" smtClean="0"/>
            </a:br>
            <a:r>
              <a:rPr lang="ru-RU" sz="4400" dirty="0" smtClean="0"/>
              <a:t>Звать его конечно...</a:t>
            </a:r>
            <a:br>
              <a:rPr lang="ru-RU" sz="4400" dirty="0" smtClean="0"/>
            </a:br>
            <a:r>
              <a:rPr lang="ru-RU" sz="4400" dirty="0" smtClean="0"/>
              <a:t>(Ёж)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78579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3161" y="286559"/>
            <a:ext cx="6573549" cy="4356887"/>
          </a:xfrm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Спина ежика покрыта иглами. Иголочки на  спине белые  у основания и на кончике, а в середине черные, животик покрыт шерсткой коричневого или белого цвета.</a:t>
            </a:r>
          </a:p>
          <a:p>
            <a:r>
              <a:rPr lang="ru-RU" dirty="0" smtClean="0"/>
              <a:t>Мордочка вытянутая и заканчивается острым носиком. Глазки круглые и черные. Ушки мелкие, зубки острые.</a:t>
            </a:r>
          </a:p>
          <a:p>
            <a:r>
              <a:rPr lang="ru-RU" dirty="0" smtClean="0"/>
              <a:t>Питается личинками насекомых,  улитками, червями, слизняками, многоножками, а также ягодами, желудями и грибами.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4-Еж-выглядывает-из-н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80875" cy="56539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Хвост короче уха, </a:t>
            </a:r>
            <a:br>
              <a:rPr lang="ru-RU" sz="4400" dirty="0" smtClean="0"/>
            </a:br>
            <a:r>
              <a:rPr lang="ru-RU" sz="4400" dirty="0" smtClean="0"/>
              <a:t>Быстрые повадки. </a:t>
            </a:r>
            <a:br>
              <a:rPr lang="ru-RU" sz="4400" dirty="0" smtClean="0"/>
            </a:br>
            <a:r>
              <a:rPr lang="ru-RU" sz="4400" dirty="0" smtClean="0"/>
              <a:t>Мчусь я, что есть духу, </a:t>
            </a:r>
            <a:br>
              <a:rPr lang="ru-RU" sz="4400" dirty="0" smtClean="0"/>
            </a:br>
            <a:r>
              <a:rPr lang="ru-RU" sz="4400" dirty="0" smtClean="0"/>
              <a:t>Мчусь я без оглядки. </a:t>
            </a:r>
            <a:br>
              <a:rPr lang="ru-RU" sz="4400" dirty="0" smtClean="0"/>
            </a:br>
            <a:r>
              <a:rPr lang="ru-RU" sz="4400" dirty="0" smtClean="0"/>
              <a:t>Кто он, угадай-ка! </a:t>
            </a:r>
            <a:br>
              <a:rPr lang="ru-RU" sz="4400" dirty="0" smtClean="0"/>
            </a:br>
            <a:r>
              <a:rPr lang="ru-RU" sz="4400" dirty="0" smtClean="0"/>
              <a:t>Ну конечно … ! </a:t>
            </a:r>
            <a:br>
              <a:rPr lang="ru-RU" sz="4400" dirty="0" smtClean="0"/>
            </a:br>
            <a:r>
              <a:rPr lang="ru-RU" sz="4400" dirty="0" smtClean="0"/>
              <a:t>(Зайка) 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Дать детям представление о диких животных.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Образовательная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продолжать знакомить детей с дикими животными, их внешним видом, характерными признаками.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Развивающие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развивать внимание, память детей, наблюдательность, умение слушать взрослого, отвечать на вопросы.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Воспитательная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воспитывать отзывчивость, доброжелательность, любознательность, бережное отношение к животным.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Оборудование: </a:t>
            </a:r>
            <a:r>
              <a:rPr lang="ru-RU" dirty="0" smtClean="0"/>
              <a:t>Игрушки – заяц, волк, лиса, медведь,  кабан, ёжик, белка, лось. Распечатанные образцы норы, берлоги, конуры, дупла, кустов.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Заяц – старый наш знакомый. Уши длинные, хвостик не велик, задние лапы – сильные. Летом заяц – серый, рыжевато-серый, грифельный. Зимой – белый. Врагов у зайца – хоть отбавляй. Волки, лисы, хищные птицы, всех он опасается. Но догнать и поймать зайца непросто. Лапы у него сильные и прыгучие.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43505"/>
            <a:ext cx="4643438" cy="3485626"/>
          </a:xfrm>
        </p:spPr>
      </p:pic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06" y="928670"/>
            <a:ext cx="4500594" cy="3466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olik_p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72528" cy="54838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Дикий зверь тропой бежит,</a:t>
            </a:r>
            <a:br>
              <a:rPr lang="ru-RU" sz="4400" dirty="0" smtClean="0"/>
            </a:br>
            <a:r>
              <a:rPr lang="ru-RU" sz="4400" dirty="0" smtClean="0"/>
              <a:t>То как хрюкнет, завизжит.</a:t>
            </a:r>
            <a:br>
              <a:rPr lang="ru-RU" sz="4400" dirty="0" smtClean="0"/>
            </a:br>
            <a:r>
              <a:rPr lang="ru-RU" sz="4400" dirty="0" smtClean="0"/>
              <a:t>С ним детишек караван,</a:t>
            </a:r>
            <a:br>
              <a:rPr lang="ru-RU" sz="4400" dirty="0" smtClean="0"/>
            </a:br>
            <a:r>
              <a:rPr lang="ru-RU" sz="4400" dirty="0" smtClean="0"/>
              <a:t>Этот зверь лесной – …</a:t>
            </a:r>
            <a:br>
              <a:rPr lang="ru-RU" sz="4400" dirty="0" smtClean="0"/>
            </a:br>
            <a:r>
              <a:rPr lang="ru-RU" sz="4400" dirty="0" smtClean="0"/>
              <a:t>(Кабан)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472518" cy="128588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357982" cy="43777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Кабаны-поедаают-корни-растений-450x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0633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Рыжий хвостик тут и там</a:t>
            </a:r>
            <a:br>
              <a:rPr lang="ru-RU" sz="4400" dirty="0" smtClean="0"/>
            </a:br>
            <a:r>
              <a:rPr lang="ru-RU" sz="4400" dirty="0" smtClean="0"/>
              <a:t>Промелькнул вдруг по кустам</a:t>
            </a:r>
            <a:br>
              <a:rPr lang="ru-RU" sz="4400" dirty="0" smtClean="0"/>
            </a:br>
            <a:r>
              <a:rPr lang="ru-RU" sz="4400" dirty="0" smtClean="0"/>
              <a:t>Смотрит в след ей девочка,</a:t>
            </a:r>
            <a:br>
              <a:rPr lang="ru-RU" sz="4400" dirty="0" smtClean="0"/>
            </a:br>
            <a:r>
              <a:rPr lang="ru-RU" sz="4400" dirty="0" smtClean="0"/>
              <a:t>Знает это...</a:t>
            </a:r>
            <a:br>
              <a:rPr lang="ru-RU" sz="4400" dirty="0" smtClean="0"/>
            </a:br>
            <a:r>
              <a:rPr lang="ru-RU" sz="4400" dirty="0" smtClean="0"/>
              <a:t>(Белка)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7747054" cy="4357718"/>
          </a:xfrm>
        </p:spPr>
      </p:pic>
      <p:sp>
        <p:nvSpPr>
          <p:cNvPr id="5" name="TextBox 4"/>
          <p:cNvSpPr txBox="1"/>
          <p:nvPr/>
        </p:nvSpPr>
        <p:spPr>
          <a:xfrm>
            <a:off x="142844" y="485776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 – это  не большой грызун, обладательница пушистого хвоста, торчащих ушек с кисточками и ловких лапок.</a:t>
            </a:r>
          </a:p>
          <a:p>
            <a:r>
              <a:rPr lang="ru-RU" dirty="0" smtClean="0"/>
              <a:t> Питается белочка растительной пищей – грибами ,ягодами, плодами деревьев, орехами, желудями.  Зверек очень забывчивый, на зиму запасая орешки, она их зарывает в землю, а потом не помнит где они.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7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429652" cy="61255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Autofit/>
          </a:bodyPr>
          <a:lstStyle/>
          <a:p>
            <a:pPr algn="ctr"/>
            <a:r>
              <a:rPr lang="ru-RU" sz="4800" b="1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СПАСИБО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ЗА </a:t>
            </a:r>
            <a:r>
              <a:rPr lang="ru-RU" sz="4800" b="1" smtClean="0">
                <a:solidFill>
                  <a:srgbClr val="C00000"/>
                </a:solidFill>
              </a:rPr>
              <a:t>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400" dirty="0" smtClean="0"/>
              <a:t>Всех зверей она хитрей,</a:t>
            </a:r>
            <a:br>
              <a:rPr lang="ru-RU" sz="4400" dirty="0" smtClean="0"/>
            </a:br>
            <a:r>
              <a:rPr lang="ru-RU" sz="4400" dirty="0" smtClean="0"/>
              <a:t>Шубка рыжая на ней.</a:t>
            </a:r>
            <a:br>
              <a:rPr lang="ru-RU" sz="4400" dirty="0" smtClean="0"/>
            </a:br>
            <a:r>
              <a:rPr lang="ru-RU" sz="4400" dirty="0" smtClean="0"/>
              <a:t>Пышный хвост - ее краса.</a:t>
            </a:r>
            <a:br>
              <a:rPr lang="ru-RU" sz="4400" dirty="0" smtClean="0"/>
            </a:br>
            <a:r>
              <a:rPr lang="ru-RU" sz="4400" dirty="0" smtClean="0"/>
              <a:t>Этот зверь лесной - …. </a:t>
            </a:r>
            <a:br>
              <a:rPr lang="ru-RU" sz="4400" dirty="0" smtClean="0"/>
            </a:br>
            <a:r>
              <a:rPr lang="ru-RU" sz="4400" dirty="0" smtClean="0"/>
              <a:t>(Лиса)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3075" y="428604"/>
            <a:ext cx="6942251" cy="4429156"/>
          </a:xfrm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имеет оранжевый окрас шкурки,  вытянутую, узкую морду,  длинный и пушистый хвост. </a:t>
            </a:r>
          </a:p>
          <a:p>
            <a:r>
              <a:rPr lang="ru-RU" dirty="0" smtClean="0"/>
              <a:t>Она живет в глубокой норе ,которую роет </a:t>
            </a:r>
            <a:r>
              <a:rPr lang="ru-RU" dirty="0"/>
              <a:t> </a:t>
            </a:r>
            <a:r>
              <a:rPr lang="ru-RU" dirty="0" smtClean="0"/>
              <a:t>в  овраге или под кустом.  Для того ,чтобы там было тепло она ее устилает мохом , сухой травой и шерстью.</a:t>
            </a:r>
          </a:p>
          <a:p>
            <a:r>
              <a:rPr lang="ru-RU" dirty="0" smtClean="0"/>
              <a:t>Лисица – настоящий охотник, хищница, которая питается зайцами, утками, ежами, мышами, в деревнях ворует кур и яйца.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214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/>
              <a:t>Все время по лесу он рыщет,</a:t>
            </a:r>
            <a:br>
              <a:rPr lang="ru-RU" sz="4400" dirty="0" smtClean="0"/>
            </a:br>
            <a:r>
              <a:rPr lang="ru-RU" sz="4400" dirty="0" smtClean="0"/>
              <a:t>Он в кустах кого-то ищет.</a:t>
            </a:r>
            <a:br>
              <a:rPr lang="ru-RU" sz="4400" dirty="0" smtClean="0"/>
            </a:br>
            <a:r>
              <a:rPr lang="ru-RU" sz="4400" dirty="0" smtClean="0"/>
              <a:t>Он из кустов зубами щелк,</a:t>
            </a:r>
            <a:br>
              <a:rPr lang="ru-RU" sz="4400" dirty="0" smtClean="0"/>
            </a:br>
            <a:r>
              <a:rPr lang="ru-RU" sz="4400" dirty="0" smtClean="0"/>
              <a:t>Кто скажите это - …</a:t>
            </a:r>
            <a:br>
              <a:rPr lang="ru-RU" sz="4400" dirty="0" smtClean="0"/>
            </a:br>
            <a:r>
              <a:rPr lang="ru-RU" sz="4400" dirty="0" smtClean="0"/>
              <a:t>(Волк)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786874" cy="200024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1700" dirty="0" smtClean="0">
                <a:solidFill>
                  <a:schemeClr val="bg1"/>
                </a:solidFill>
              </a:rPr>
              <a:t>Волк – стайное животное, которое живет как большими, так и маленькими семьями. Морда у волка вытянутая, зубы острые и крепкие. Шерсть обычно светло-серая, бывает с черным, белым или рыжеватым оттенком, встречаются волки с абсолютно черной и абсолютно белой шерстью.</a:t>
            </a:r>
          </a:p>
          <a:p>
            <a:pPr algn="l">
              <a:lnSpc>
                <a:spcPct val="150000"/>
              </a:lnSpc>
            </a:pPr>
            <a:r>
              <a:rPr lang="ru-RU" sz="1700" dirty="0" smtClean="0">
                <a:solidFill>
                  <a:schemeClr val="bg1"/>
                </a:solidFill>
              </a:rPr>
              <a:t>Волки – хищники. Их добычею могут стать лоси, кабаны, бараны, косули, зайцы, белки, птицы и т.д. Кроме мяса они также могут поедать грибы, ягоды, траву и лисья.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8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049245" cy="4676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Klya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857232"/>
            <a:ext cx="914406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400" dirty="0" smtClean="0"/>
              <a:t>Косолапый он и бурый.</a:t>
            </a:r>
            <a:br>
              <a:rPr lang="ru-RU" sz="4400" dirty="0" smtClean="0"/>
            </a:br>
            <a:r>
              <a:rPr lang="ru-RU" sz="4400" dirty="0" smtClean="0"/>
              <a:t>Если мёда нет – понурый.</a:t>
            </a:r>
            <a:br>
              <a:rPr lang="ru-RU" sz="4400" dirty="0" smtClean="0"/>
            </a:br>
            <a:r>
              <a:rPr lang="ru-RU" sz="4400" dirty="0" smtClean="0"/>
              <a:t>Любит сызмала реветь,</a:t>
            </a:r>
            <a:br>
              <a:rPr lang="ru-RU" sz="4400" dirty="0" smtClean="0"/>
            </a:br>
            <a:r>
              <a:rPr lang="ru-RU" sz="4400" dirty="0" smtClean="0"/>
              <a:t>Потому что он …</a:t>
            </a:r>
            <a:br>
              <a:rPr lang="ru-RU" sz="4400" dirty="0" smtClean="0"/>
            </a:br>
            <a:r>
              <a:rPr lang="ru-RU" sz="4400" dirty="0" smtClean="0"/>
              <a:t>(Медведь)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559</Words>
  <Application>Microsoft Office PowerPoint</Application>
  <PresentationFormat>Экран (4:3)</PresentationFormat>
  <Paragraphs>54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ЗАГАДКА</vt:lpstr>
      <vt:lpstr>Заяц – старый наш знакомый. Уши длинные, хвостик не велик, задние лапы – сильные. Летом заяц – серый, рыжевато-серый, грифельный. Зимой – белый. Врагов у зайца – хоть отбавляй. Волки, лисы, хищные птицы, всех он опасается. Но догнать и поймать зайца непросто. Лапы у него сильные и прыгучие. </vt:lpstr>
      <vt:lpstr>Презентация PowerPoint</vt:lpstr>
      <vt:lpstr>ЗАГАДКА</vt:lpstr>
      <vt:lpstr>                 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 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    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37</cp:revision>
  <dcterms:created xsi:type="dcterms:W3CDTF">2017-11-06T06:11:46Z</dcterms:created>
  <dcterms:modified xsi:type="dcterms:W3CDTF">2021-02-13T09:58:39Z</dcterms:modified>
</cp:coreProperties>
</file>