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E72"/>
    <a:srgbClr val="E41212"/>
    <a:srgbClr val="C0EE16"/>
    <a:srgbClr val="E9619F"/>
    <a:srgbClr val="9E1654"/>
    <a:srgbClr val="0F5A02"/>
    <a:srgbClr val="22B517"/>
    <a:srgbClr val="CDD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02" autoAdjust="0"/>
  </p:normalViewPr>
  <p:slideViewPr>
    <p:cSldViewPr>
      <p:cViewPr varScale="1">
        <p:scale>
          <a:sx n="69" d="100"/>
          <a:sy n="69" d="100"/>
        </p:scale>
        <p:origin x="14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077072"/>
            <a:ext cx="4392488" cy="20882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воспитатель МБДОУ №1 «НАСЫП»: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Гутова Оксана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Анзоровна</a:t>
            </a:r>
            <a:endParaRPr lang="ru-RU" sz="24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229600" cy="2016224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«НАРТ ЭПОС»</a:t>
            </a:r>
            <a:endParaRPr lang="ru-RU" sz="80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529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Его работы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4" y="1340768"/>
            <a:ext cx="3888432" cy="3888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588" y="2420888"/>
            <a:ext cx="4878567" cy="33390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4" y="1493168"/>
            <a:ext cx="38884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69847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7307"/>
            <a:ext cx="69847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166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Саусэрыкъо</a:t>
            </a: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маш10у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56886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9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525512" cy="4608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7" y="1988840"/>
            <a:ext cx="4992555" cy="374441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C0EE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Сатаней </a:t>
            </a:r>
            <a:endParaRPr lang="ru-RU" sz="9600" dirty="0">
              <a:solidFill>
                <a:srgbClr val="C0EE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376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567419"/>
            <a:ext cx="8684503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2376264"/>
          </a:xfrm>
        </p:spPr>
        <p:txBody>
          <a:bodyPr>
            <a:normAutofit/>
          </a:bodyPr>
          <a:lstStyle/>
          <a:p>
            <a:pPr algn="ctr"/>
            <a:r>
              <a:rPr lang="ru-RU" sz="6400" dirty="0" smtClean="0">
                <a:solidFill>
                  <a:srgbClr val="D81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400" dirty="0">
              <a:solidFill>
                <a:srgbClr val="D81E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705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52928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Приобщение детей к национальной культуре . Прививать Любовь и уважение к истории родной земли ,через знакомство с героями Нарт эпоса. Формировать у детей чувства </a:t>
            </a:r>
            <a:r>
              <a:rPr lang="ru-RU" sz="3600" dirty="0" err="1" smtClean="0">
                <a:solidFill>
                  <a:srgbClr val="002060"/>
                </a:solidFill>
              </a:rPr>
              <a:t>сплачености</a:t>
            </a:r>
            <a:r>
              <a:rPr lang="ru-RU" sz="3600" dirty="0" smtClean="0">
                <a:solidFill>
                  <a:srgbClr val="002060"/>
                </a:solidFill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</a:rPr>
              <a:t>взаимопомощи,доброжелательности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7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512501" cy="3384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29000"/>
            <a:ext cx="4448043" cy="33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5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" y="0"/>
            <a:ext cx="9121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2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208912" cy="61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9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011730" cy="61232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485056"/>
            <a:ext cx="8011730" cy="612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1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5544616" cy="489654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Autofit/>
          </a:bodyPr>
          <a:lstStyle/>
          <a:p>
            <a:pPr algn="ctr"/>
            <a:r>
              <a:rPr lang="ru-RU" sz="1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маш10р</a:t>
            </a:r>
            <a:endParaRPr lang="ru-RU" sz="11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730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628800"/>
            <a:ext cx="8128000" cy="468052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spc="0" dirty="0" smtClean="0">
                <a:solidFill>
                  <a:srgbClr val="0F5A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Герб Республики Адыгея</a:t>
            </a:r>
            <a:endParaRPr lang="ru-RU" sz="4400" spc="0" dirty="0">
              <a:solidFill>
                <a:srgbClr val="0F5A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7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53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4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70</TotalTime>
  <Words>61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 Black</vt:lpstr>
      <vt:lpstr>Constantia</vt:lpstr>
      <vt:lpstr>Wingdings 2</vt:lpstr>
      <vt:lpstr>Бумажная</vt:lpstr>
      <vt:lpstr>«НАРТ ЭПОС»</vt:lpstr>
      <vt:lpstr>Цель: Приобщение детей к национальной культуре . Прививать Любовь и уважение к истории родной земли ,через знакомство с героями Нарт эпоса. Формировать у детей чувства сплачености, взаимопомощи,доброжелательности.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маш10р</vt:lpstr>
      <vt:lpstr>Герб Республики Адыгея</vt:lpstr>
      <vt:lpstr>Презентация PowerPoint</vt:lpstr>
      <vt:lpstr>       Его работы</vt:lpstr>
      <vt:lpstr>Презентация PowerPoint</vt:lpstr>
      <vt:lpstr>Саусэрыкъо маш10у</vt:lpstr>
      <vt:lpstr>Сатаней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«НАРТ ЭПОС»</dc:title>
  <dc:creator>1</dc:creator>
  <cp:lastModifiedBy>Пользователь</cp:lastModifiedBy>
  <cp:revision>10</cp:revision>
  <dcterms:created xsi:type="dcterms:W3CDTF">2022-12-05T11:07:59Z</dcterms:created>
  <dcterms:modified xsi:type="dcterms:W3CDTF">2024-02-01T07:20:24Z</dcterms:modified>
</cp:coreProperties>
</file>