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7" r:id="rId5"/>
    <p:sldId id="266" r:id="rId6"/>
    <p:sldId id="269" r:id="rId7"/>
    <p:sldId id="276" r:id="rId8"/>
    <p:sldId id="277" r:id="rId9"/>
    <p:sldId id="275" r:id="rId10"/>
    <p:sldId id="271" r:id="rId11"/>
    <p:sldId id="270" r:id="rId12"/>
    <p:sldId id="272" r:id="rId13"/>
    <p:sldId id="280" r:id="rId14"/>
    <p:sldId id="27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72AC-B763-4247-9305-8771901AB42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65AC-09B6-41DB-993A-430627996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765AC-09B6-41DB-993A-430627996E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6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765AC-09B6-41DB-993A-430627996E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2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765AC-09B6-41DB-993A-430627996E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2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765AC-09B6-41DB-993A-430627996E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8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0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1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1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4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6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9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AAB6-DD49-4888-BFBE-F0AF146756FF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31BED-5FE9-4ABB-B72C-CD8BD826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8381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" y="1947854"/>
            <a:ext cx="5007031" cy="40179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908720"/>
            <a:ext cx="87154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200" dirty="0" smtClean="0"/>
              <a:t>ЗНАКОМСТВО С БИБЛИОТЕКОЙ</a:t>
            </a:r>
            <a:endParaRPr lang="ru-RU" sz="5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8334" y="5365678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Гутова Оксана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Анзоровна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04664"/>
            <a:ext cx="6745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latin typeface="Comic Sans MS" panose="030F0702030302020204" pitchFamily="66" charset="0"/>
              </a:rPr>
              <a:t>Читатель библиотеки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9" descr="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196752"/>
            <a:ext cx="3960440" cy="49548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10</a:t>
            </a:fld>
            <a:endParaRPr lang="ru-RU" dirty="0"/>
          </a:p>
        </p:txBody>
      </p:sp>
      <p:pic>
        <p:nvPicPr>
          <p:cNvPr id="7" name="Рисунок 6" descr="uz6iq42s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340768"/>
            <a:ext cx="5028217" cy="50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библиоте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09" r="54141" b="9451"/>
          <a:stretch/>
        </p:blipFill>
        <p:spPr bwMode="auto">
          <a:xfrm>
            <a:off x="6210187" y="1226068"/>
            <a:ext cx="2772298" cy="42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40466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>
                <a:latin typeface="Comic Sans MS" pitchFamily="66" charset="0"/>
              </a:rPr>
              <a:t>Формуляр читателя</a:t>
            </a:r>
            <a:endParaRPr lang="ru-RU" sz="48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382" y="1412776"/>
            <a:ext cx="2413000" cy="3724275"/>
          </a:xfrm>
          <a:prstGeom prst="rect">
            <a:avLst/>
          </a:prstGeom>
          <a:noFill/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" name="Объект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71" y="1988840"/>
            <a:ext cx="328246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7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34" y="188640"/>
            <a:ext cx="20711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kzndeti.ru/userfiles/picoriginal/img-20151027001856-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7"/>
            <a:ext cx="5242891" cy="35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32949" y="457342"/>
            <a:ext cx="6347363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latin typeface="Comic Sans MS" pitchFamily="66" charset="0"/>
              </a:rPr>
              <a:t>Правила поведения в библиотеке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12</a:t>
            </a:fld>
            <a:endParaRPr lang="ru-RU"/>
          </a:p>
        </p:txBody>
      </p:sp>
      <p:pic>
        <p:nvPicPr>
          <p:cNvPr id="20" name="Рисунок 19" descr="http://kladraz.ru/upload/blogs/5390_4d0fed52a14b5f238bf1e5bdd8925b1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1"/>
            <a:ext cx="2520280" cy="236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6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77922" y="301551"/>
            <a:ext cx="8291264" cy="896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4000" dirty="0">
                <a:latin typeface="Comic Sans MS" pitchFamily="66" charset="0"/>
              </a:rPr>
              <a:t>Правила пользования книгой</a:t>
            </a:r>
            <a:endParaRPr lang="ru-RU" sz="4000" dirty="0"/>
          </a:p>
        </p:txBody>
      </p:sp>
      <p:pic>
        <p:nvPicPr>
          <p:cNvPr id="5" name="Picture 7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5717"/>
            <a:ext cx="33918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6175"/>
            <a:ext cx="3168352" cy="261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10" y="1461140"/>
            <a:ext cx="2397642" cy="29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90" y="3356992"/>
            <a:ext cx="2748685" cy="31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Cj0406184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3" y="1124744"/>
            <a:ext cx="1531905" cy="162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5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Костычева</a:t>
            </a:r>
            <a:r>
              <a:rPr lang="ru-RU" altLang="ru-RU" dirty="0" smtClean="0"/>
              <a:t> И.С..</a:t>
            </a:r>
            <a:endParaRPr lang="ru-RU" alt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211-E773-4BA6-8C34-9158538B0CA6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5630226" cy="11430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/>
              <a:t>Новые  слова</a:t>
            </a:r>
            <a:endParaRPr lang="ru-RU" altLang="ru-RU" sz="40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altLang="ru-RU" dirty="0"/>
              <a:t>                      </a:t>
            </a:r>
            <a:r>
              <a:rPr lang="ru-RU" altLang="ru-RU" dirty="0" smtClean="0"/>
              <a:t>      </a:t>
            </a:r>
          </a:p>
          <a:p>
            <a:pPr>
              <a:buFontTx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                 библиотекарь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абонемент                        </a:t>
            </a:r>
            <a:r>
              <a:rPr lang="ru-RU" altLang="ru-RU" dirty="0" smtClean="0"/>
              <a:t>                                читальный </a:t>
            </a:r>
            <a:r>
              <a:rPr lang="ru-RU" altLang="ru-RU" dirty="0"/>
              <a:t>зал</a:t>
            </a:r>
          </a:p>
          <a:p>
            <a:endParaRPr lang="ru-RU" altLang="ru-RU" dirty="0"/>
          </a:p>
          <a:p>
            <a:pPr>
              <a:buFontTx/>
              <a:buNone/>
            </a:pPr>
            <a:r>
              <a:rPr lang="ru-RU" altLang="ru-RU" dirty="0"/>
              <a:t>                      </a:t>
            </a:r>
            <a:r>
              <a:rPr lang="ru-RU" altLang="ru-RU" dirty="0" smtClean="0"/>
              <a:t>         </a:t>
            </a:r>
          </a:p>
          <a:p>
            <a:pPr>
              <a:buFontTx/>
              <a:buNone/>
            </a:pPr>
            <a:endParaRPr lang="ru-RU" altLang="ru-RU" b="1" dirty="0"/>
          </a:p>
          <a:p>
            <a:pPr>
              <a:buFontTx/>
              <a:buNone/>
            </a:pPr>
            <a:r>
              <a:rPr lang="ru-RU" altLang="ru-RU" b="1" dirty="0" smtClean="0"/>
              <a:t>                                          БИБЛИОТЕКА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 smtClean="0"/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r>
              <a:rPr lang="ru-RU" altLang="ru-RU" dirty="0" smtClean="0"/>
              <a:t>                формуляр                                             </a:t>
            </a:r>
            <a:r>
              <a:rPr lang="ru-RU" altLang="ru-RU" dirty="0"/>
              <a:t>читатель</a:t>
            </a:r>
            <a:br>
              <a:rPr lang="ru-RU" altLang="ru-RU" dirty="0"/>
            </a:br>
            <a:r>
              <a:rPr lang="ru-RU" altLang="ru-RU" dirty="0"/>
              <a:t>                     </a:t>
            </a:r>
          </a:p>
          <a:p>
            <a:pPr>
              <a:buFontTx/>
              <a:buNone/>
            </a:pPr>
            <a:r>
              <a:rPr lang="ru-RU" altLang="ru-RU" dirty="0"/>
              <a:t>                           </a:t>
            </a:r>
            <a:r>
              <a:rPr lang="ru-RU" altLang="ru-RU" dirty="0" smtClean="0"/>
              <a:t>       </a:t>
            </a:r>
            <a:endParaRPr lang="ru-RU" altLang="ru-RU" dirty="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4356100" y="21336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5232954" y="2492375"/>
            <a:ext cx="15128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2051050" y="2469369"/>
            <a:ext cx="15843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2051050" y="4072719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860032" y="4072719"/>
            <a:ext cx="1728341" cy="653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" name="Picture 12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296" y="0"/>
            <a:ext cx="1907704" cy="1957484"/>
          </a:xfrm>
          <a:prstGeom prst="rect">
            <a:avLst/>
          </a:prstGeom>
          <a:noFill/>
        </p:spPr>
      </p:pic>
      <p:sp>
        <p:nvSpPr>
          <p:cNvPr id="25" name="Номер слайда 5"/>
          <p:cNvSpPr txBox="1">
            <a:spLocks/>
          </p:cNvSpPr>
          <p:nvPr/>
        </p:nvSpPr>
        <p:spPr>
          <a:xfrm>
            <a:off x="8185722" y="6356350"/>
            <a:ext cx="501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CFAFF8-3AE9-4778-BA70-2584E9FCD78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 animBg="1"/>
      <p:bldP spid="23558" grpId="0" animBg="1"/>
      <p:bldP spid="23559" grpId="0" animBg="1"/>
      <p:bldP spid="23560" grpId="0" animBg="1"/>
      <p:bldP spid="23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7514"/>
            <a:ext cx="7356720" cy="52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Отгадай загадку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 descr="C:\Users\Дени\Desktop\МАМА ЭТО ТВОЕ\библиотека\Bolshaya_Seraya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47" y="2348880"/>
            <a:ext cx="3154286" cy="3001829"/>
          </a:xfrm>
          <a:prstGeom prst="rect">
            <a:avLst/>
          </a:prstGeom>
          <a:noFill/>
        </p:spPr>
      </p:pic>
      <p:pic>
        <p:nvPicPr>
          <p:cNvPr id="6" name="Picture 4" descr="C:\Users\Дени\Desktop\МАМА ЭТО ТВОЕ\библиотека\ksie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39278"/>
            <a:ext cx="2783108" cy="3354640"/>
          </a:xfrm>
          <a:prstGeom prst="rect">
            <a:avLst/>
          </a:prstGeom>
          <a:noFill/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Историческая справка</a:t>
            </a:r>
          </a:p>
        </p:txBody>
      </p:sp>
      <p:pic>
        <p:nvPicPr>
          <p:cNvPr id="5" name="Picture 7" descr="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" t="5698" r="1264" b="49404"/>
          <a:stretch/>
        </p:blipFill>
        <p:spPr>
          <a:xfrm>
            <a:off x="179387" y="1348552"/>
            <a:ext cx="2689973" cy="2008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80" y="1196752"/>
            <a:ext cx="4558163" cy="27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94" y="2997199"/>
            <a:ext cx="2822170" cy="28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467346"/>
            <a:ext cx="1718439" cy="29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3576269"/>
            <a:ext cx="1634302" cy="27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37480"/>
            <a:ext cx="2270727" cy="30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7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библиотек</a:t>
            </a:r>
          </a:p>
        </p:txBody>
      </p:sp>
      <p:sp>
        <p:nvSpPr>
          <p:cNvPr id="9" name="Дата 3"/>
          <p:cNvSpPr txBox="1">
            <a:spLocks/>
          </p:cNvSpPr>
          <p:nvPr/>
        </p:nvSpPr>
        <p:spPr>
          <a:xfrm>
            <a:off x="457200" y="6356350"/>
            <a:ext cx="1044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mtClean="0"/>
              <a:t>16.10.2017</a:t>
            </a:r>
            <a:endParaRPr lang="ru-RU" altLang="ru-RU" dirty="0"/>
          </a:p>
        </p:txBody>
      </p:sp>
      <p:pic>
        <p:nvPicPr>
          <p:cNvPr id="8200" name="Picture 8" descr="https://im0-tub-ru.yandex.net/i?id=a4d084a34065eb1d8a0a6029e7e590a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5" y="1388379"/>
            <a:ext cx="6264696" cy="46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sib-catholic.ru/wp-content/uploads/2015/08/Klementin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4" y="1388379"/>
            <a:ext cx="6951803" cy="43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studio-grand.my1.ru/_ph/10/222948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62" y="1417140"/>
            <a:ext cx="6245457" cy="49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g.tyt.by/620x620s/n/fotofact/10/3/_28_krasiveyshikh_bibliotek_mira_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23410"/>
            <a:ext cx="6983970" cy="46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.u-mama.ru/files/upload/5021f3c9a6f63c74bf680cfc9363c6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27" y="1479197"/>
            <a:ext cx="7254318" cy="46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ни\Desktop\МАМА ЭТО ТВОЕ\библиотека\ibliot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791494"/>
            <a:ext cx="6191250" cy="41433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Российская государственная библиотека.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5</a:t>
            </a:fld>
            <a:endParaRPr lang="ru-RU"/>
          </a:p>
        </p:txBody>
      </p:sp>
      <p:pic>
        <p:nvPicPr>
          <p:cNvPr id="10" name="Picture 2" descr="C:\Users\Дени\Desktop\МАМА ЭТО ТВОЕ\113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777" y="1412776"/>
            <a:ext cx="7288915" cy="4855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7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ladraz.ru/upload/blogs/5390_b8780affe2a3055ff42f3d5ecafc877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6" y="1456096"/>
            <a:ext cx="6768752" cy="45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Библиотекарь</a:t>
            </a:r>
            <a:endParaRPr lang="ru-RU" b="1" dirty="0"/>
          </a:p>
        </p:txBody>
      </p:sp>
      <p:pic>
        <p:nvPicPr>
          <p:cNvPr id="8" name="Picture 2" descr="http://www.funlib.ru/cimg/2014/101923/28082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6096"/>
            <a:ext cx="4680519" cy="45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mu.dk/sites/default/files/Dialogisk%20l%C3%A6sning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6400"/>
            <a:ext cx="7416824" cy="48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80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.artfile.ru/1200x900_395989_%5bwww.ArtFile.ru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0" y="1988840"/>
            <a:ext cx="385343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s629230.vk.me/v629230436/b903/xWJx0uGxr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0385"/>
            <a:ext cx="3764691" cy="48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3" y="460191"/>
            <a:ext cx="761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Полки </a:t>
            </a:r>
            <a:r>
              <a:rPr lang="ru-RU" sz="4000" dirty="0">
                <a:latin typeface="Comic Sans MS" panose="030F0702030302020204" pitchFamily="66" charset="0"/>
              </a:rPr>
              <a:t>- </a:t>
            </a:r>
            <a:r>
              <a:rPr lang="ru-RU" sz="4000" dirty="0" smtClean="0">
                <a:latin typeface="Comic Sans MS" panose="030F0702030302020204" pitchFamily="66" charset="0"/>
              </a:rPr>
              <a:t>стеллажи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kladraz.ru/upload/blogs/5390_40c76d9027bdbb7b7d13725c3c2d4ab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11" y="1220881"/>
            <a:ext cx="59055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Дени\Desktop\МАМА ЭТО ТВОЕ\библиотека\stellaji_bibliotechny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4709" y="1945712"/>
            <a:ext cx="6710122" cy="4487395"/>
          </a:xfrm>
          <a:prstGeom prst="rect">
            <a:avLst/>
          </a:prstGeom>
          <a:noFill/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n w="50800"/>
                <a:latin typeface="Comic Sans MS" panose="030F0702030302020204" pitchFamily="66" charset="0"/>
              </a:rPr>
              <a:t>АБОНЕМЕНТ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P106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340768"/>
            <a:ext cx="7680852" cy="4320480"/>
          </a:xfrm>
          <a:prstGeom prst="rect">
            <a:avLst/>
          </a:prstGeom>
        </p:spPr>
      </p:pic>
      <p:pic>
        <p:nvPicPr>
          <p:cNvPr id="5" name="Picture 10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83" y="1560165"/>
            <a:ext cx="3398562" cy="46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Picture 3" descr="C:\Users\Паша\Desktop\картинка 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1091"/>
            <a:ext cx="7133759" cy="47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Паша\Desktop\картинка 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413410"/>
            <a:ext cx="6560515" cy="492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8</a:t>
            </a:fld>
            <a:endParaRPr lang="ru-RU"/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8338122" y="6508750"/>
            <a:ext cx="501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CFAFF8-3AE9-4778-BA70-2584E9FCD7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19673" y="461417"/>
            <a:ext cx="53046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dirty="0" smtClean="0">
                <a:latin typeface="Comic Sans MS" panose="030F0702030302020204" pitchFamily="66" charset="0"/>
              </a:rPr>
              <a:t>ЧИТАЛЬНЫЙ ЗАЛ</a:t>
            </a:r>
            <a:endParaRPr lang="ru-RU" altLang="ru-RU" sz="4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Ирина\Desktop\Б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36952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6350"/>
            <a:ext cx="1357322" cy="365125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Костычева</a:t>
            </a:r>
            <a:r>
              <a:rPr lang="ru-RU" dirty="0" smtClean="0">
                <a:latin typeface="Monotype Corsiva" pitchFamily="66" charset="0"/>
              </a:rPr>
              <a:t> И.С.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Picture 3" descr="C:\Users\Паша\Desktop\детская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33" y="1916832"/>
            <a:ext cx="7729877" cy="42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Паша\Desktop\картинка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84234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44054" cy="365125"/>
          </a:xfrm>
        </p:spPr>
        <p:txBody>
          <a:bodyPr/>
          <a:lstStyle/>
          <a:p>
            <a:r>
              <a:rPr lang="ru-RU" altLang="ru-RU" dirty="0" smtClean="0"/>
              <a:t>16.10.2017</a:t>
            </a:r>
            <a:endParaRPr lang="ru-RU" alt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5722" y="6356350"/>
            <a:ext cx="501077" cy="365125"/>
          </a:xfrm>
        </p:spPr>
        <p:txBody>
          <a:bodyPr/>
          <a:lstStyle/>
          <a:p>
            <a:fld id="{9CCFAFF8-3AE9-4778-BA70-2584E9FCD781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6" presetClass="exit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110</Words>
  <Application>Microsoft Office PowerPoint</Application>
  <PresentationFormat>Экран (4:3)</PresentationFormat>
  <Paragraphs>68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Отгадай загадку</vt:lpstr>
      <vt:lpstr>Историческая справка</vt:lpstr>
      <vt:lpstr>Виды библиотек</vt:lpstr>
      <vt:lpstr>Российская государственная библиотека.</vt:lpstr>
      <vt:lpstr>Библиотекарь</vt:lpstr>
      <vt:lpstr>Презентация PowerPoint</vt:lpstr>
      <vt:lpstr>АБОНЕМЕНТ</vt:lpstr>
      <vt:lpstr>ЧИТАЛЬНЫЙ ЗАЛ</vt:lpstr>
      <vt:lpstr>Презентация PowerPoint</vt:lpstr>
      <vt:lpstr>Презентация PowerPoint</vt:lpstr>
      <vt:lpstr>Правила поведения в библиотеке</vt:lpstr>
      <vt:lpstr>Презентация PowerPoint</vt:lpstr>
      <vt:lpstr>Новые  слова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37</cp:revision>
  <dcterms:created xsi:type="dcterms:W3CDTF">2017-10-22T22:36:57Z</dcterms:created>
  <dcterms:modified xsi:type="dcterms:W3CDTF">2024-01-25T13:55:43Z</dcterms:modified>
</cp:coreProperties>
</file>