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28" d="100"/>
          <a:sy n="28" d="100"/>
        </p:scale>
        <p:origin x="-2310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МБДОУ №1 «Насып»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4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5800" b="1" dirty="0" smtClean="0">
                <a:solidFill>
                  <a:srgbClr val="002060"/>
                </a:solidFill>
              </a:rPr>
              <a:t>«Поможем Буратино стать здоровым»</a:t>
            </a:r>
            <a:endParaRPr lang="ru-RU" sz="5800" b="1" dirty="0" smtClean="0">
              <a:solidFill>
                <a:srgbClr val="002060"/>
              </a:solidFill>
            </a:endParaRPr>
          </a:p>
          <a:p>
            <a:pPr algn="r"/>
            <a:endParaRPr lang="ru-RU" dirty="0" smtClean="0"/>
          </a:p>
          <a:p>
            <a:pPr marL="514350" indent="-514350" algn="r">
              <a:buNone/>
            </a:pPr>
            <a:endParaRPr lang="ru-RU" sz="2000" dirty="0" smtClean="0"/>
          </a:p>
          <a:p>
            <a:pPr marL="514350" indent="-514350" algn="r">
              <a:buNone/>
            </a:pPr>
            <a:endParaRPr lang="ru-RU" sz="2000" dirty="0" smtClean="0"/>
          </a:p>
          <a:p>
            <a:pPr marL="514350" indent="-514350" algn="r">
              <a:buNone/>
            </a:pPr>
            <a:r>
              <a:rPr lang="ru-RU" sz="2000" dirty="0" smtClean="0"/>
              <a:t>Подготовила:</a:t>
            </a:r>
            <a:endParaRPr lang="ru-RU" sz="2000" dirty="0" smtClean="0"/>
          </a:p>
          <a:p>
            <a:pPr marL="514350" indent="-514350" algn="r">
              <a:buNone/>
            </a:pPr>
            <a:r>
              <a:rPr lang="ru-RU" sz="2000" dirty="0" smtClean="0"/>
              <a:t>воспитатель: Индрисова Р.Р.</a:t>
            </a:r>
            <a:endParaRPr lang="ru-RU" sz="2000" dirty="0" smtClean="0"/>
          </a:p>
          <a:p>
            <a:pPr algn="r"/>
            <a:endParaRPr lang="ru-RU" dirty="0"/>
          </a:p>
        </p:txBody>
      </p:sp>
      <p:pic>
        <p:nvPicPr>
          <p:cNvPr id="5" name="Picture 1" descr="D:\наработки для сайта\ЗАНЯТИЯ на заказ\ЗДОРОВЬЕ,СРЕДНЯЯ ГРУППА\930869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57562"/>
            <a:ext cx="4929190" cy="2964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5.infourok.ru/uploads/ex/0b20/00041647-dd9b35ed/640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262863" cy="5447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t3.ftcdn.net/jpg/01/19/00/68/240_F_119006827_VJFIibyIWaFLIuo70nJEkd4EMMV3a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3556" name="AutoShape 4" descr="https://t3.ftcdn.net/jpg/01/19/00/68/240_F_119006827_VJFIibyIWaFLIuo70nJEkd4EMMV3a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3558" name="AutoShape 6" descr="https://t3.ftcdn.net/jpg/01/19/00/68/240_F_119006827_VJFIibyIWaFLIuo70nJEkd4EMMV3a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3559" name="Picture 7" descr="D:\наработки для сайта\ЗАНЯТИЯ на заказ\ЗДОРОВЬЕ,СРЕДНЯЯ ГРУППА\240_F_119006827_VJFIibyIWaFLIuo70nJEkd4EMMV3a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6572296" cy="5667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t3.ftcdn.net/jpg/01/19/00/68/240_F_119006827_VJFIibyIWaFLIuo70nJEkd4EMMV3a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3556" name="AutoShape 4" descr="https://t3.ftcdn.net/jpg/01/19/00/68/240_F_119006827_VJFIibyIWaFLIuo70nJEkd4EMMV3a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3558" name="AutoShape 6" descr="https://t3.ftcdn.net/jpg/01/19/00/68/240_F_119006827_VJFIibyIWaFLIuo70nJEkd4EMMV3a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4578" name="Picture 2" descr="https://s019.radikal.ru/i624/1606/ba/d5d44f1a74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786610" cy="5202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785926"/>
            <a:ext cx="664373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Пальчиковая игра с </a:t>
            </a:r>
            <a:endParaRPr lang="ru-RU" sz="4800" dirty="0" smtClean="0"/>
          </a:p>
          <a:p>
            <a:pPr algn="ctr"/>
            <a:r>
              <a:rPr lang="ru-RU" sz="4800" dirty="0" smtClean="0"/>
              <a:t>массажным мячиком «Су-джок»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071678"/>
            <a:ext cx="664373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Словесная игра «Полезный - вредный продукт»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Picture 12" descr="https://etozheludok.ru/wp-content/uploads/2018/04/polezno-i-vredno-dlya-zheludk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6215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857232"/>
            <a:ext cx="664373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Артикуляционная гимнастика</a:t>
            </a:r>
            <a:endParaRPr lang="ru-RU" sz="4800" dirty="0" smtClean="0"/>
          </a:p>
          <a:p>
            <a:pPr algn="ctr"/>
            <a:r>
              <a:rPr lang="ru-RU" sz="4800" dirty="0" smtClean="0"/>
              <a:t> «Вкусное варенье»</a:t>
            </a:r>
            <a:endParaRPr lang="ru-RU" sz="4800" dirty="0"/>
          </a:p>
        </p:txBody>
      </p:sp>
      <p:pic>
        <p:nvPicPr>
          <p:cNvPr id="29698" name="Picture 2" descr="https://i.pinimg.com/originals/74/97/40/74974061afe876109876f46de97af5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429264"/>
            <a:ext cx="864799" cy="857232"/>
          </a:xfrm>
          <a:prstGeom prst="rect">
            <a:avLst/>
          </a:prstGeom>
          <a:noFill/>
        </p:spPr>
      </p:pic>
      <p:pic>
        <p:nvPicPr>
          <p:cNvPr id="29700" name="Picture 4" descr="http://tapenik.ru/dizain/deti_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71876"/>
            <a:ext cx="7786742" cy="299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4.infourok.ru/uploads/ex/09ca/0000f429-2ac9697c/hello_html_646df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5000660" cy="570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928670"/>
            <a:ext cx="664373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Подвижная игра</a:t>
            </a:r>
            <a:endParaRPr lang="ru-RU" sz="4800" dirty="0" smtClean="0"/>
          </a:p>
          <a:p>
            <a:pPr algn="ctr"/>
            <a:r>
              <a:rPr lang="ru-RU" sz="4800" dirty="0" smtClean="0"/>
              <a:t> «Через ручеёк»</a:t>
            </a:r>
            <a:endParaRPr lang="ru-RU" sz="4800" dirty="0"/>
          </a:p>
        </p:txBody>
      </p:sp>
      <p:pic>
        <p:nvPicPr>
          <p:cNvPr id="30722" name="Picture 2" descr="http://veina.ru/data/images/big/4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142976" y="3429000"/>
            <a:ext cx="7143800" cy="2760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928670"/>
            <a:ext cx="707236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Дыхательная гимнастика</a:t>
            </a:r>
            <a:endParaRPr lang="ru-RU" sz="4800" dirty="0" smtClean="0"/>
          </a:p>
          <a:p>
            <a:pPr algn="ctr"/>
            <a:r>
              <a:rPr lang="ru-RU" sz="4800" dirty="0" smtClean="0"/>
              <a:t> «Вырасти большой»</a:t>
            </a:r>
            <a:endParaRPr lang="ru-RU" sz="4800" dirty="0"/>
          </a:p>
        </p:txBody>
      </p:sp>
      <p:pic>
        <p:nvPicPr>
          <p:cNvPr id="31746" name="Picture 2" descr="http://dou2balakovo.ucoz.ru/foto/aa5b0a30851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714620"/>
            <a:ext cx="2857953" cy="3537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Fr_JKf0mG4c/hqdefaul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kazkadou.ucoz.ru/kartinki/67e97de5e19f716671e49c2da0481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7010400" cy="560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00108"/>
            <a:ext cx="7867731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Игра</a:t>
            </a:r>
            <a:endParaRPr lang="ru-RU" sz="5400" dirty="0" smtClean="0"/>
          </a:p>
          <a:p>
            <a:pPr algn="ctr"/>
            <a:r>
              <a:rPr lang="ru-RU" sz="5400" dirty="0" smtClean="0"/>
              <a:t> «Доскажи словечко»</a:t>
            </a:r>
            <a:endParaRPr lang="ru-RU" sz="5400" dirty="0"/>
          </a:p>
        </p:txBody>
      </p:sp>
      <p:pic>
        <p:nvPicPr>
          <p:cNvPr id="16387" name="Picture 3" descr="http://xn--149-5cde6boxy7a7c8d.xn--p1ai/images/vozrastnye-osobennost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214686"/>
            <a:ext cx="3228809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drugiepodarki.com/upload/resize_cache/iblock/7a6/1000_1000_1/img6334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635798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spehpla.net/wp-content/uploads/2016/03/pred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64386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t2.depositphotos.com/3700043/6615/v/950/depositphotos_66153270-stock-illustration-boy-and-girl-in-t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64399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1.bp.blogspot.com/-glxtzaYtdYg/WYDNR_CY5kI/AAAAAAAAKfY/uUmBxAgkQGIZLyKAi944mO4UDvxizVuwgCPcBGAYYCw/s1600/children-discipline-boys-making-b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8000992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77krsl.dou.spb.ru/images/site/02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6429420" cy="5581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obinstore.ru/images/74/plakat_figurniy_umivalnik_siniy_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609599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WPS Presentation</Application>
  <PresentationFormat>Экран (4:3)</PresentationFormat>
  <Paragraphs>27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Наименование учреждения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учреждения</dc:title>
  <dc:creator>Marat</dc:creator>
  <cp:lastModifiedBy>Рузана</cp:lastModifiedBy>
  <cp:revision>9</cp:revision>
  <dcterms:created xsi:type="dcterms:W3CDTF">2019-03-30T18:27:00Z</dcterms:created>
  <dcterms:modified xsi:type="dcterms:W3CDTF">2023-01-29T16:46:02Z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A36D20DE21F74AA8A954F21C98B99C5C</vt:lpwstr>
  </property>
  <property fmtid="{D5CDD505-2E9C-101B-9397-08002B2CF9AE}" pid="3" name="KSOProductBuildVer">
    <vt:lpwstr>1049-11.2.0.11219</vt:lpwstr>
  </property>
</Properties>
</file>