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61" r:id="rId4"/>
    <p:sldId id="260" r:id="rId5"/>
    <p:sldId id="262" r:id="rId6"/>
    <p:sldId id="265" r:id="rId7"/>
    <p:sldId id="266" r:id="rId8"/>
    <p:sldId id="267" r:id="rId9"/>
    <p:sldId id="268" r:id="rId10"/>
    <p:sldId id="271" r:id="rId11"/>
    <p:sldId id="272" r:id="rId12"/>
    <p:sldId id="273" r:id="rId13"/>
    <p:sldId id="276" r:id="rId14"/>
    <p:sldId id="277" r:id="rId15"/>
    <p:sldId id="275" r:id="rId16"/>
    <p:sldId id="274" r:id="rId17"/>
    <p:sldId id="270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7992888" cy="5692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5400" b="1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«Теремки В. </a:t>
            </a:r>
            <a:r>
              <a:rPr lang="ru-RU" sz="5400" b="1" dirty="0" err="1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Воскобовича</a:t>
            </a:r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 - </a:t>
            </a:r>
            <a:b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педагогическая находка </a:t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rgbClr val="FF0066"/>
                  </a:gs>
                  <a:gs pos="90000">
                    <a:srgbClr val="C00000"/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>
              <a:defRPr/>
            </a:pP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rgbClr val="FF0066"/>
                  </a:gs>
                  <a:gs pos="90000">
                    <a:srgbClr val="C00000"/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>
              <a:defRPr/>
            </a:pPr>
            <a:endParaRPr lang="ru-RU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rgbClr val="FF0066"/>
                  </a:gs>
                  <a:gs pos="90000">
                    <a:srgbClr val="C00000"/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№1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/с «Насып»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Индрисова Рузана Рустимовна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rgbClr val="FF0066"/>
                  </a:gs>
                  <a:gs pos="90000">
                    <a:srgbClr val="C00000"/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632848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ПОДГОТОВКА К ОБУЧЕНИЮ  ГРАМОТЕ</a:t>
            </a:r>
            <a:endParaRPr lang="ru-RU" sz="2800" b="1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 «Теремками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В.Воскобовича</a:t>
            </a:r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</a:t>
            </a:r>
            <a:endParaRPr lang="ru-RU" sz="2400" dirty="0" smtClean="0"/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 - «Слоговое чтение. Чтение простых слов»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96752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7" name="Рисунок 6" descr="IMG_20181002_162447.jpg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323528" y="3356992"/>
            <a:ext cx="3803915" cy="2852936"/>
          </a:xfrm>
          <a:prstGeom prst="rect">
            <a:avLst/>
          </a:prstGeom>
        </p:spPr>
      </p:pic>
      <p:pic>
        <p:nvPicPr>
          <p:cNvPr id="9" name="Рисунок 8" descr="IMG_20181002_16104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11960" y="1988840"/>
            <a:ext cx="3816424" cy="2862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9694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ИГРЫ  С  « ТЕРЕМКАМИ»  В.ВОСКОБОВИЧА</a:t>
            </a:r>
            <a:endParaRPr lang="ru-RU" sz="28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«Перевертыши»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Слияние гласных и согласных звуков. Чтение слогов. Составление трех-четырех буквенных слов.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 – МАК – РАК – РЫК – РОГ – РОТ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IMG_20181002_162959.jpg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323529" y="2564904"/>
            <a:ext cx="2160240" cy="1620180"/>
          </a:xfrm>
          <a:prstGeom prst="rect">
            <a:avLst/>
          </a:prstGeom>
        </p:spPr>
      </p:pic>
      <p:pic>
        <p:nvPicPr>
          <p:cNvPr id="4" name="Рисунок 3" descr="IMG_20181002_16301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627784" y="2564904"/>
            <a:ext cx="2439631" cy="1584176"/>
          </a:xfrm>
          <a:prstGeom prst="rect">
            <a:avLst/>
          </a:prstGeom>
        </p:spPr>
      </p:pic>
      <p:pic>
        <p:nvPicPr>
          <p:cNvPr id="7" name="Рисунок 6" descr="IMG_20181002_16302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220073" y="2564904"/>
            <a:ext cx="2304256" cy="1600178"/>
          </a:xfrm>
          <a:prstGeom prst="rect">
            <a:avLst/>
          </a:prstGeom>
        </p:spPr>
      </p:pic>
      <p:pic>
        <p:nvPicPr>
          <p:cNvPr id="8" name="Рисунок 7" descr="IMG_20181002_16305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23528" y="4509120"/>
            <a:ext cx="2444843" cy="1656184"/>
          </a:xfrm>
          <a:prstGeom prst="rect">
            <a:avLst/>
          </a:prstGeom>
        </p:spPr>
      </p:pic>
      <p:pic>
        <p:nvPicPr>
          <p:cNvPr id="9" name="Рисунок 8" descr="IMG_20181002_16333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915816" y="4509120"/>
            <a:ext cx="2232248" cy="1674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784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ИГРЫ  С  « ТЕРЕМКАМИ»  В.ВОСКОБОВИЧА</a:t>
            </a:r>
            <a:endParaRPr lang="ru-RU" sz="28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Заменялки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слов. Составление трех-четырех буквенных слов.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ЛУ-ША – СУ-ША.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IMG_20181002_163429.jpg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51520" y="2420888"/>
            <a:ext cx="3456384" cy="2592288"/>
          </a:xfrm>
          <a:prstGeom prst="rect">
            <a:avLst/>
          </a:prstGeom>
        </p:spPr>
      </p:pic>
      <p:pic>
        <p:nvPicPr>
          <p:cNvPr id="4" name="Рисунок 3" descr="IMG_20181002_16345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51920" y="2420888"/>
            <a:ext cx="3456384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3"/>
            <a:ext cx="849694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ИГРЫ С « ТЕРЕМКАМИ» В.ВОСКОБОВИЧА</a:t>
            </a:r>
            <a:endParaRPr lang="ru-RU" sz="28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dirty="0" smtClean="0"/>
              <a:t> </a:t>
            </a:r>
            <a:r>
              <a:rPr lang="ru-RU" sz="2800" b="1" dirty="0" smtClean="0"/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Переставлялки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простых слов.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ЛИ-ПА – ПИ-ЛА.     ЛИ-СА - СИ-ЛА.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IMG_20181002_163834.jpg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395536" y="2564904"/>
            <a:ext cx="3360373" cy="2520280"/>
          </a:xfrm>
          <a:prstGeom prst="rect">
            <a:avLst/>
          </a:prstGeom>
        </p:spPr>
      </p:pic>
      <p:pic>
        <p:nvPicPr>
          <p:cNvPr id="4" name="Рисунок 3" descr="IMG_20181002_1639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139952" y="2564904"/>
            <a:ext cx="3360373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969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ИГРЫ С « ТЕРЕМКАМИ» В.ВОСКОБОВИЧА</a:t>
            </a:r>
            <a:endParaRPr lang="ru-RU" sz="28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«Цепочки»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Словесная игра. Составление цепочки слов.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ПОСУДАЧАСЫР             МОЛОКОСАЖАБАНЯ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IMG_20181002_164149.jpg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395536" y="2492896"/>
            <a:ext cx="6653539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   ИГРЫ С « ТЕРЕМКАМИ» В.ВОСКОБОВИЧА</a:t>
            </a:r>
            <a:endParaRPr lang="ru-RU" sz="28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Загадалки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Словесная игра. Последовательное составление слов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заменой одного слога.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молоко… кто? (КО-РО-ВА)  Сверкает алмазом…… что? ( КО-РО-НА)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Скрипят во дворе…что? ( ВО-РО-ТА) Кричит кар-кар-кар… кто? (ВО-РО-НА)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IMG_20181002_164310.jpg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395536" y="2780928"/>
            <a:ext cx="2088232" cy="1566174"/>
          </a:xfrm>
          <a:prstGeom prst="rect">
            <a:avLst/>
          </a:prstGeom>
        </p:spPr>
      </p:pic>
      <p:pic>
        <p:nvPicPr>
          <p:cNvPr id="4" name="Рисунок 3" descr="IMG_20181002_1645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139952" y="4581128"/>
            <a:ext cx="2112234" cy="1584176"/>
          </a:xfrm>
          <a:prstGeom prst="rect">
            <a:avLst/>
          </a:prstGeom>
        </p:spPr>
      </p:pic>
      <p:pic>
        <p:nvPicPr>
          <p:cNvPr id="5" name="Рисунок 4" descr="IMG_20181002_16444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47664" y="4581128"/>
            <a:ext cx="2112235" cy="1584176"/>
          </a:xfrm>
          <a:prstGeom prst="rect">
            <a:avLst/>
          </a:prstGeom>
        </p:spPr>
      </p:pic>
      <p:pic>
        <p:nvPicPr>
          <p:cNvPr id="6" name="Рисунок 5" descr="IMG_20181002_16434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87824" y="2780928"/>
            <a:ext cx="2112235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11560" y="548680"/>
            <a:ext cx="7772400" cy="4104456"/>
          </a:xfrm>
        </p:spPr>
        <p:txBody>
          <a:bodyPr>
            <a:normAutofit fontScale="55000" lnSpcReduction="20000"/>
          </a:bodyPr>
          <a:lstStyle/>
          <a:p>
            <a:r>
              <a:rPr lang="ru-RU" sz="8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 ребенком надо играть, играть заинтересованно и увлеченно, и тогда наградой нам будут их горящие глаза и желание играть еще и еще» </a:t>
            </a:r>
            <a:endParaRPr lang="ru-RU" sz="6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Л.Г.Петерсон</a:t>
            </a:r>
            <a:endParaRPr lang="ru-RU" sz="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9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ПУСТЬ   РАДОСТЬ  РАЗВЛЕЧЕНИЯ ПОСТЕПЕННО  ПЕРЕЙДЕТ   В  РАДОСТЬ  УЧЕНИЯ !!!</a:t>
            </a:r>
            <a:endParaRPr lang="ru-RU" sz="5900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11560" y="1772816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СПАСИБО   ЗА  ВНИМАНИЕ!!!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0262" y="476672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ИГРА</a:t>
            </a:r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- это способ ориентации в реальном мире, пространстве и времени, способ исследования предметов и людей. Она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ребенку раскрепостить свое воображение, овладеть ценностями культуры и выработать определенные навыки.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Выготский полагал, что игра - это прекрасный метод развивающего обучения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«ИГРОВЫЕ ПЕДАГОГИЧЕСКИЕ ТЕХНОЛОГИИ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 различные педагогические игры, которые имеют четко поставленную цель обучения и соответствующий ей результат.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576064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РАЗВИВАЮЩИЕ ИГРЫ </a:t>
            </a:r>
            <a:r>
              <a:rPr lang="ru-RU" sz="2800" dirty="0" smtClean="0"/>
              <a:t>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стимулировать развитие познавательной сферы и выработку определенных навыков и умений. Очень важно, чтобы игры  оставались интересными, оригинальными, предоставляли ребенку возможность творчества, не утрачивали своей привлекательности от игры к игре.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таких технологий являются игры Вячеслава Валерьевича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mg_8909.jpg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6228184" y="764704"/>
            <a:ext cx="2734042" cy="3863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ТЕХНОЛОГИИЯ ВОСКОБОВИЧА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 путь от практики к теории.  С помощью одной игры можно решать большое количество образовательных задач. Незаметно для себя, малыш осваивает цифры и буквы; узнает и запоминает цвет, форму; тренирует мелкую моторику рук; совершенствует речь, мышление, внимание, память, воображение.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5097bd9d173c91c69563794ad78e6707.jpg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11560" y="3861048"/>
            <a:ext cx="2088232" cy="2592288"/>
          </a:xfrm>
          <a:prstGeom prst="rect">
            <a:avLst/>
          </a:prstGeom>
        </p:spPr>
      </p:pic>
      <p:pic>
        <p:nvPicPr>
          <p:cNvPr id="7" name="Рисунок 6" descr="razvivayushchie-igry-vyacheslava-voskobovicha-1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843808" y="3861048"/>
            <a:ext cx="3024336" cy="2591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04665"/>
            <a:ext cx="518457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ИГРОВОЕ ПОСОБИЕ </a:t>
            </a:r>
            <a:endParaRPr lang="ru-RU" sz="2400" b="1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«ТЕРЕМКИ В.ВОСКОБОВИЧА»</a:t>
            </a:r>
            <a:endParaRPr lang="ru-RU" sz="2400" b="1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самая популярная игра для обучения чтению.</a:t>
            </a:r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chte-001-800x800.jpeg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467544" y="2276872"/>
            <a:ext cx="3778525" cy="4161854"/>
          </a:xfrm>
          <a:prstGeom prst="rect">
            <a:avLst/>
          </a:prstGeom>
        </p:spPr>
      </p:pic>
      <p:pic>
        <p:nvPicPr>
          <p:cNvPr id="7" name="Рисунок 6" descr="slide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563888" y="2492896"/>
            <a:ext cx="4248472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836712"/>
            <a:ext cx="66247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ТЕРЕМКИ</a:t>
            </a:r>
            <a:r>
              <a:rPr lang="ru-RU" sz="2800" dirty="0" smtClean="0"/>
              <a:t> 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комплекте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деревянных теремков (2 белых, 2 голубых, 2 желтых, 2 лиловых, 2 коричневых)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MG_20181002_134225.jpg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1115616" y="2780928"/>
            <a:ext cx="3384376" cy="3668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	КУБИКИ</a:t>
            </a:r>
            <a:r>
              <a:rPr lang="ru-RU" sz="2800" dirty="0" smtClean="0"/>
              <a:t> 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картонных кубиков с гласными на гранях (2 синих, 2 зеленых, 6 двойных сине-зеленых, 2 знаковых).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Буквы на гранях не простые. У каждой свой образ. Например, гласные буквы представляет шут. В позе буквы А – Арлекин. 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IMG_20181002_134153.jpg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4211960" y="2564904"/>
            <a:ext cx="2232248" cy="2232248"/>
          </a:xfrm>
          <a:prstGeom prst="rect">
            <a:avLst/>
          </a:prstGeom>
        </p:spPr>
      </p:pic>
      <p:pic>
        <p:nvPicPr>
          <p:cNvPr id="9" name="Рисунок 8" descr="IMG_20181002_134545.jpg"/>
          <p:cNvPicPr>
            <a:picLocks noChangeAspect="1"/>
          </p:cNvPicPr>
          <p:nvPr/>
        </p:nvPicPr>
        <p:blipFill>
          <a:blip r:embed="rId2" cstate="screen"/>
          <a:srcRect r="-1845"/>
          <a:stretch>
            <a:fillRect/>
          </a:stretch>
        </p:blipFill>
        <p:spPr>
          <a:xfrm>
            <a:off x="467544" y="2492896"/>
            <a:ext cx="3403613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632848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ПОДГОТОВКА К ОБУЧЕНИЮ  ГРАМОТЕ</a:t>
            </a:r>
            <a:endParaRPr lang="ru-RU" sz="2800" b="1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 «Теремками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В.Воскобовича</a:t>
            </a:r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</a:t>
            </a:r>
            <a:endParaRPr lang="ru-RU" sz="2400" dirty="0" smtClean="0"/>
          </a:p>
          <a:p>
            <a:r>
              <a:rPr lang="ru-RU" sz="2400" b="1" dirty="0" smtClean="0"/>
              <a:t>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 этап – «Знакомство со звуками и буквами». 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96752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6" name="Рисунок 5" descr="IMG_20181002_160633.jpg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39552" y="2492896"/>
            <a:ext cx="3456384" cy="2592288"/>
          </a:xfrm>
          <a:prstGeom prst="rect">
            <a:avLst/>
          </a:prstGeom>
        </p:spPr>
      </p:pic>
      <p:pic>
        <p:nvPicPr>
          <p:cNvPr id="9" name="Рисунок 8" descr="IMG_20181002_16294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139952" y="2492896"/>
            <a:ext cx="3432382" cy="257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632848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ПОДГОТОВКА К ОБУЧЕНИЮ  ГРАМОТЕ</a:t>
            </a:r>
            <a:endParaRPr lang="ru-RU" sz="2800" b="1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 «Теремками </a:t>
            </a:r>
            <a:r>
              <a:rPr lang="ru-RU" sz="2800" b="1" dirty="0" err="1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В.Воскобовича</a:t>
            </a:r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</a:t>
            </a:r>
            <a:r>
              <a:rPr lang="ru-RU" sz="2400" b="1" dirty="0" smtClean="0"/>
              <a:t> </a:t>
            </a:r>
            <a:endParaRPr lang="ru-RU" sz="2400" b="1" dirty="0" smtClean="0"/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 - «Знакомство со слогами. Слияние букв»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96752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5" name="Рисунок 4" descr="IMG_20181002_161747.jpg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179512" y="2132856"/>
            <a:ext cx="3024336" cy="3928117"/>
          </a:xfrm>
          <a:prstGeom prst="rect">
            <a:avLst/>
          </a:prstGeom>
        </p:spPr>
      </p:pic>
      <p:pic>
        <p:nvPicPr>
          <p:cNvPr id="6" name="Рисунок 5" descr="IMG_20181002_16164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491880" y="2132856"/>
            <a:ext cx="3528392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3046</Words>
  <Application>WPS Presentation</Application>
  <PresentationFormat>On-screen Show (4:3)</PresentationFormat>
  <Paragraphs>80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SimSun</vt:lpstr>
      <vt:lpstr>Wingdings</vt:lpstr>
      <vt:lpstr>Monotype Corsiva</vt:lpstr>
      <vt:lpstr>Times New Roman</vt:lpstr>
      <vt:lpstr>Calibri</vt:lpstr>
      <vt:lpstr>Century Schoolbook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Рузана</cp:lastModifiedBy>
  <cp:revision>42</cp:revision>
  <dcterms:created xsi:type="dcterms:W3CDTF">2014-06-15T09:49:00Z</dcterms:created>
  <dcterms:modified xsi:type="dcterms:W3CDTF">2023-01-12T05:52:01Z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A84564091908415BB037D96C3B9A211D</vt:lpwstr>
  </property>
  <property fmtid="{D5CDD505-2E9C-101B-9397-08002B2CF9AE}" pid="3" name="KSOProductBuildVer">
    <vt:lpwstr>1049-11.2.0.11214</vt:lpwstr>
  </property>
</Properties>
</file>