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3" r:id="rId4"/>
    <p:sldId id="258" r:id="rId5"/>
    <p:sldId id="259" r:id="rId6"/>
    <p:sldId id="260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D44C1-D4FF-4495-9F9D-B472095449D5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E5322-A320-4FCC-810F-B5FF808B283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17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E5322-A320-4FCC-810F-B5FF808B283B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061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1\Desktop\&#1092;&#1086;&#1090;&#1086;%20&#1085;&#1072;&#1092;&#1080;&#1089;&#1072;\IMG-20210215-WA0017.jp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1\Desktop\&#1087;&#1087;&#1087;3.jpg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1\Desktop\&#1082;&#1088;&#1077;&#1076;&#1086;.jpg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0888"/>
            <a:ext cx="9144000" cy="4437112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Портфолио воспитателя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МБДОУ №1 НАСЫП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288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74309" cy="100210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Информационная               карта педагога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868333" y="1340768"/>
            <a:ext cx="3818467" cy="5040559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 err="1" smtClean="0">
                <a:solidFill>
                  <a:srgbClr val="002060"/>
                </a:solidFill>
              </a:rPr>
              <a:t>Шорова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Нафисет</a:t>
            </a:r>
            <a:r>
              <a:rPr lang="ru-RU" sz="2000" b="1" dirty="0" smtClean="0">
                <a:solidFill>
                  <a:srgbClr val="002060"/>
                </a:solidFill>
              </a:rPr>
              <a:t> Магометовна</a:t>
            </a: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Дата рождения: 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21.09.1978г.р</a:t>
            </a: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Образование: </a:t>
            </a:r>
            <a:r>
              <a:rPr lang="ru-RU" b="1" dirty="0" smtClean="0">
                <a:solidFill>
                  <a:srgbClr val="C00000"/>
                </a:solidFill>
              </a:rPr>
              <a:t>высшее, педагогическое АГУ-2000г.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Квалификация по диплому: </a:t>
            </a:r>
            <a:r>
              <a:rPr lang="ru-RU" b="1" dirty="0" smtClean="0">
                <a:solidFill>
                  <a:srgbClr val="C00000"/>
                </a:solidFill>
              </a:rPr>
              <a:t>Педагогика и методика начального образования.</a:t>
            </a: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Профессиональная переподготовка:  </a:t>
            </a:r>
            <a:r>
              <a:rPr lang="ru-RU" b="1" dirty="0" smtClean="0">
                <a:solidFill>
                  <a:srgbClr val="C00000"/>
                </a:solidFill>
              </a:rPr>
              <a:t>Педагогическое дошкольное образование.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Образовательное учреждение: </a:t>
            </a:r>
            <a:r>
              <a:rPr lang="ru-RU" b="1" dirty="0" smtClean="0">
                <a:solidFill>
                  <a:srgbClr val="C00000"/>
                </a:solidFill>
              </a:rPr>
              <a:t>Муниципальное бюджетное дошкольное образовательное учреждение «Детский сад общеразвивающего вида №1 «Насып»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Должность: </a:t>
            </a:r>
            <a:r>
              <a:rPr lang="ru-RU" b="1" dirty="0" smtClean="0">
                <a:solidFill>
                  <a:srgbClr val="C00000"/>
                </a:solidFill>
              </a:rPr>
              <a:t>Воспитатель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Педагогический стаж: 12лет</a:t>
            </a: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Представленная документации: 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73" b="144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32447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1512168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Основные направления в работе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640960" cy="5256584"/>
          </a:xfrm>
        </p:spPr>
        <p:txBody>
          <a:bodyPr/>
          <a:lstStyle/>
          <a:p>
            <a:pPr marL="342900" indent="-342900" algn="l">
              <a:buFontTx/>
              <a:buChar char="-"/>
            </a:pPr>
            <a:r>
              <a:rPr lang="ru-RU" b="1" dirty="0" smtClean="0"/>
              <a:t>Создание моделей инновационного образовательного пространства ДОУ ,как одно из условий повышения качества образования.</a:t>
            </a:r>
          </a:p>
          <a:p>
            <a:pPr marL="342900" indent="-342900" algn="l">
              <a:buFontTx/>
              <a:buChar char="-"/>
            </a:pPr>
            <a:endParaRPr lang="ru-RU" b="1" dirty="0" smtClean="0"/>
          </a:p>
          <a:p>
            <a:pPr marL="342900" indent="-342900" algn="l">
              <a:buFontTx/>
              <a:buChar char="-"/>
            </a:pPr>
            <a:r>
              <a:rPr lang="ru-RU" b="1" dirty="0" smtClean="0"/>
              <a:t>- Повысить уровень профессионального мастерства  в ДОУ</a:t>
            </a:r>
          </a:p>
          <a:p>
            <a:pPr marL="342900" indent="-342900" algn="l">
              <a:buFontTx/>
              <a:buChar char="-"/>
            </a:pPr>
            <a:endParaRPr lang="ru-RU" b="1" dirty="0" smtClean="0"/>
          </a:p>
          <a:p>
            <a:pPr marL="342900" indent="-342900" algn="l">
              <a:buFontTx/>
              <a:buChar char="-"/>
            </a:pPr>
            <a:r>
              <a:rPr lang="ru-RU" b="1" dirty="0" smtClean="0"/>
              <a:t>-Стимулирую и активизирую экспериментально-научные исследования.</a:t>
            </a:r>
          </a:p>
          <a:p>
            <a:pPr marL="342900" indent="-342900" algn="l">
              <a:buFontTx/>
              <a:buChar char="-"/>
            </a:pPr>
            <a:endParaRPr lang="ru-RU" b="1" dirty="0" smtClean="0"/>
          </a:p>
          <a:p>
            <a:pPr marL="342900" indent="-342900" algn="l">
              <a:buFontTx/>
              <a:buChar char="-"/>
            </a:pPr>
            <a:r>
              <a:rPr lang="ru-RU" b="1" dirty="0" smtClean="0"/>
              <a:t>-Создаю необходимые условия для творческой деятельности.</a:t>
            </a:r>
          </a:p>
          <a:p>
            <a:pPr marL="342900" indent="-342900" algn="l">
              <a:buFontTx/>
              <a:buChar char="-"/>
            </a:pPr>
            <a:endParaRPr lang="ru-RU" b="1" dirty="0" smtClean="0"/>
          </a:p>
          <a:p>
            <a:pPr marL="342900" indent="-342900" algn="l">
              <a:buFontTx/>
              <a:buChar char="-"/>
            </a:pPr>
            <a:r>
              <a:rPr lang="ru-RU" b="1" dirty="0" smtClean="0"/>
              <a:t>--Пропагандировать инновации и опыт инновационной деятельности в массовой педагогической практике.</a:t>
            </a:r>
          </a:p>
          <a:p>
            <a:pPr marL="342900" indent="-342900" algn="l">
              <a:buFontTx/>
              <a:buChar char="-"/>
            </a:pPr>
            <a:endParaRPr lang="ru-RU" dirty="0" smtClean="0"/>
          </a:p>
          <a:p>
            <a:pPr marL="342900" indent="-342900" algn="l">
              <a:buFontTx/>
              <a:buChar char="-"/>
            </a:pPr>
            <a:r>
              <a:rPr lang="ru-RU" dirty="0" smtClean="0"/>
              <a:t>- Произвести методическое оформление инновации, дающее возможность их массового использования.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8899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868677"/>
              </p:ext>
            </p:extLst>
          </p:nvPr>
        </p:nvGraphicFramePr>
        <p:xfrm>
          <a:off x="251521" y="1268760"/>
          <a:ext cx="8640960" cy="5184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5172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</a:p>
                    <a:p>
                      <a:r>
                        <a:rPr lang="ru-RU" dirty="0" smtClean="0"/>
                        <a:t>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Год</a:t>
                      </a:r>
                      <a:r>
                        <a:rPr lang="ru-RU" baseline="0" smtClean="0"/>
                        <a:t> </a:t>
                      </a:r>
                      <a:r>
                        <a:rPr lang="ru-RU" smtClean="0"/>
                        <a:t>проведения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участия педагога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4531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2017г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«Руководство педагогам  об организации сюжетно-ролевых</a:t>
                      </a:r>
                      <a:r>
                        <a:rPr lang="ru-RU" b="1" baseline="0" dirty="0" smtClean="0"/>
                        <a:t> игр с детьми старшего возраста</a:t>
                      </a:r>
                      <a:r>
                        <a:rPr lang="ru-RU" b="1" dirty="0" smtClean="0"/>
                        <a:t>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Докладчик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4531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«Руководство педагогам по интеграции</a:t>
                      </a:r>
                      <a:r>
                        <a:rPr lang="ru-RU" b="1" baseline="0" dirty="0" smtClean="0"/>
                        <a:t> образовательных областей</a:t>
                      </a:r>
                      <a:r>
                        <a:rPr lang="ru-RU" b="1" dirty="0" smtClean="0"/>
                        <a:t>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Докладчик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517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Обобщение знаний по ФЭМП с</a:t>
                      </a:r>
                      <a:r>
                        <a:rPr lang="ru-RU" b="1" baseline="0" dirty="0" smtClean="0"/>
                        <a:t> детьми</a:t>
                      </a:r>
                      <a:r>
                        <a:rPr lang="ru-RU" b="1" dirty="0" smtClean="0"/>
                        <a:t> среднего возраста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Выступление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5172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Организация образовательной деятельности на прогулке.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Докладчик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86409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Обобщение передового педагогического опыта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831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564318"/>
              </p:ext>
            </p:extLst>
          </p:nvPr>
        </p:nvGraphicFramePr>
        <p:xfrm>
          <a:off x="251521" y="1268760"/>
          <a:ext cx="8640960" cy="5517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5172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</a:p>
                    <a:p>
                      <a:r>
                        <a:rPr lang="ru-RU" dirty="0" smtClean="0"/>
                        <a:t>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r>
                        <a:rPr lang="ru-RU" baseline="0" dirty="0" smtClean="0"/>
                        <a:t> презента разработки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Название</a:t>
                      </a:r>
                      <a:r>
                        <a:rPr lang="ru-RU" baseline="0" dirty="0" smtClean="0"/>
                        <a:t>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участия      педагога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4531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Дидактическое пособие «Река времени»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Семинар-практикум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4531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Дидактическое</a:t>
                      </a:r>
                      <a:r>
                        <a:rPr lang="ru-RU" baseline="0" dirty="0" smtClean="0"/>
                        <a:t> пособие своими руками</a:t>
                      </a:r>
                    </a:p>
                    <a:p>
                      <a:r>
                        <a:rPr lang="ru-RU" baseline="0" dirty="0" smtClean="0"/>
                        <a:t>«Математический планшет», «</a:t>
                      </a:r>
                      <a:r>
                        <a:rPr lang="ru-RU" baseline="0" dirty="0" err="1" smtClean="0"/>
                        <a:t>Велькрошка</a:t>
                      </a:r>
                      <a:r>
                        <a:rPr lang="ru-RU" baseline="0" dirty="0" smtClean="0"/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Семинар-практикум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517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Методы и приёмы в образовательной деятельности</a:t>
                      </a:r>
                      <a:r>
                        <a:rPr lang="ru-RU" baseline="0" dirty="0" smtClean="0"/>
                        <a:t> с использованием инновационных</a:t>
                      </a:r>
                      <a:r>
                        <a:rPr lang="ru-RU" dirty="0" smtClean="0"/>
                        <a:t> технологий «Песочная анимация»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Семинар-практикум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51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86409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Использование инновационных методов и приёмов в ООД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947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957151"/>
              </p:ext>
            </p:extLst>
          </p:nvPr>
        </p:nvGraphicFramePr>
        <p:xfrm>
          <a:off x="251521" y="1052737"/>
          <a:ext cx="8640960" cy="5760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</a:p>
                    <a:p>
                      <a:r>
                        <a:rPr lang="ru-RU" dirty="0" smtClean="0"/>
                        <a:t>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 проведения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участия педагога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01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сентябрь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«Знакомство с годовыми задачами. Особенности детей 4-5 лет.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Выступление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625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Круглый стол «Добрые дела»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Сообщение-практикум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517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Консультация «Режим дня в детском саду и дома. Его значение в развитии и воспитании детей»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Выступление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2322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Семинар-практикум для родителей «Сказки глазами детей и взрослых».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Выступление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5172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декабрь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Круглый стол </a:t>
                      </a:r>
                    </a:p>
                    <a:p>
                      <a:r>
                        <a:rPr lang="ru-RU" dirty="0" smtClean="0"/>
                        <a:t>«Семейные традиции-важный способ воспитания»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Выступление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9776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январь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Конкурс для</a:t>
                      </a:r>
                      <a:r>
                        <a:rPr lang="ru-RU" baseline="0" dirty="0" smtClean="0"/>
                        <a:t> родителей «Театр дома»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Показ</a:t>
                      </a:r>
                      <a:r>
                        <a:rPr lang="ru-RU" b="1" baseline="0" dirty="0" smtClean="0"/>
                        <a:t> презентаций</a:t>
                      </a:r>
                      <a:endParaRPr lang="ru-RU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86409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Взаимосвязь с родителями в ДОУ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10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43268"/>
            <a:ext cx="8424936" cy="5184576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«Я отношусь к своим воспитанникам так же, как хочу, чтоб относились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к моим родным детям!»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9435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355</Words>
  <Application>Microsoft Office PowerPoint</Application>
  <PresentationFormat>Экран (4:3)</PresentationFormat>
  <Paragraphs>97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 Black</vt:lpstr>
      <vt:lpstr>Calibri</vt:lpstr>
      <vt:lpstr>Candara</vt:lpstr>
      <vt:lpstr>Symbol</vt:lpstr>
      <vt:lpstr>Волна</vt:lpstr>
      <vt:lpstr>Портфолио воспитателя  МБДОУ №1 НАСЫП</vt:lpstr>
      <vt:lpstr>Информационная               карта педагога</vt:lpstr>
      <vt:lpstr>Основные направления в работе</vt:lpstr>
      <vt:lpstr>Обобщение передового педагогического опыта</vt:lpstr>
      <vt:lpstr>Использование инновационных методов и приёмов в ООД </vt:lpstr>
      <vt:lpstr>Взаимосвязь с родителями в ДОУ</vt:lpstr>
      <vt:lpstr>«Я отношусь к своим воспитанникам так же, как хочу, чтоб относились  к моим родным детям!»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воспитателя  МБДОУ №1 НАСЫП</dc:title>
  <dc:creator>1</dc:creator>
  <cp:lastModifiedBy>Пользователь</cp:lastModifiedBy>
  <cp:revision>36</cp:revision>
  <dcterms:created xsi:type="dcterms:W3CDTF">2021-02-15T16:49:05Z</dcterms:created>
  <dcterms:modified xsi:type="dcterms:W3CDTF">2021-02-16T11:00:09Z</dcterms:modified>
</cp:coreProperties>
</file>