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93965-B7D6-4500-834E-C37D9B8D6288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B666F-FBDF-4D99-A64A-369E41D73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1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B666F-FBDF-4D99-A64A-369E41D73A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5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66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4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99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7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5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4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8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4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16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4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6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3ECC-00A0-4C0F-8335-92CE184BC7E2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3FC5F-9FF0-4FB2-8CE3-EF796C1D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3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-243408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0" cap="none" dirty="0" smtClean="0">
                <a:ln w="12700">
                  <a:solidFill>
                    <a:schemeClr val="bg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№1  «НАСЫП»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«Использование</a:t>
            </a:r>
          </a:p>
          <a:p>
            <a:pPr algn="ctr">
              <a:buNone/>
            </a:pP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психогимнастики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детском саду»</a:t>
            </a:r>
          </a:p>
          <a:p>
            <a:pPr algn="ctr">
              <a:buNone/>
            </a:pPr>
            <a: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подготовила педагог-психолог</a:t>
            </a:r>
          </a:p>
          <a:p>
            <a:pPr algn="r">
              <a:buNone/>
            </a:pP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Потокова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А.Ш.</a:t>
            </a:r>
          </a:p>
          <a:p>
            <a:pPr algn="r"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2021.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69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и задачи </a:t>
            </a:r>
            <a:r>
              <a:rPr lang="ru-RU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психогимнастики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психогимнастики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снять эмоциональное напряжение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психогимнастики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обучение детей выразительным движениям;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формирование у детей моральных представлений;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коррекция поведения с помощью ролевых игр.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06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 темы: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помогает детям преодолевать барьеры в общении, лучше понять себя и других, снимать психическое напряжение, даёт возможность самовыражения.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изучают различные эмоции и учатся управлять ими, овладевают азбукой выражения эмоций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35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Предполагаемый результат: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должны усвоить понятия,  связанные с переживаниями основных эмоций и представления, оценивающие личностные качества человека.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5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Игры и упражнения по </a:t>
            </a:r>
            <a:r>
              <a:rPr lang="ru-RU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психогимнастике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и упражнения направлены на развитие и коррекцию различных  сторон психики ребёнка (как его познавательной, так и эмоционально-личностной сферы). Прежде всего такие занятия показаны детям  с чрезмерной утомляемостью, истощаемостью, непоседливостью, вспыльчивым, замкнутым, с неврозами, нарушениями характера, лёгкими задержками психического развития и другими психическими расстройствами.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02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131" y="116632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уши попала вода</a:t>
            </a:r>
            <a:br>
              <a:rPr lang="ru-RU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(напряжение и расслабление  мышц шеи)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Психолог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«Представьте, что вам в уши попала вода. Чтобы её вытряхнуть, надо лечь на спину и ритмично покачать головой, как- бы вытряхивая воду: то из одного уха, то из другого».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62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Психомышечная</a:t>
            </a:r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тренировка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Психолог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«Вы все замечательно играли, уже устали и нам пора отдохнуть, расслабиться. Садитесь на пол, скрестите ноги, руки положите на колени, кисти рук свисают вниз, спина и шея расслаблены, голову опустите, подбородок касается груди, глаза закройте. Отдыхайте. Так хорошо. Открывайте глаза».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973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285</Words>
  <Application>Microsoft Office PowerPoint</Application>
  <PresentationFormat>Экран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МБДОУ №1  «НАСЫП»</vt:lpstr>
      <vt:lpstr>Цель и задачи психогимнастики: </vt:lpstr>
      <vt:lpstr>Актуальность темы:</vt:lpstr>
      <vt:lpstr>Предполагаемый результат:</vt:lpstr>
      <vt:lpstr>Игры и упражнения по психогимнастике</vt:lpstr>
      <vt:lpstr>В уши попала вода (напряжение и расслабление  мышц шеи)</vt:lpstr>
      <vt:lpstr>Психомышечная тренировка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и задачи психогимнастики:</dc:title>
  <dc:creator>Пользователь</dc:creator>
  <cp:lastModifiedBy>Пользователь</cp:lastModifiedBy>
  <cp:revision>3</cp:revision>
  <dcterms:created xsi:type="dcterms:W3CDTF">2021-03-03T16:06:43Z</dcterms:created>
  <dcterms:modified xsi:type="dcterms:W3CDTF">2021-03-03T16:38:19Z</dcterms:modified>
</cp:coreProperties>
</file>