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6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9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72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2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24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4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B5BB-58C1-401B-B032-86B73036E9B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B66A-70FD-4982-AC3E-B82010918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Потокова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Аида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Шумафовна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Образование высшее. </a:t>
            </a:r>
            <a:r>
              <a:rPr lang="ru-RU" sz="1400" dirty="0">
                <a:solidFill>
                  <a:schemeClr val="tx1"/>
                </a:solidFill>
              </a:rPr>
              <a:t>Окончила Адыгейский государственный университет в 2010году . По специальности «История</a:t>
            </a:r>
            <a:r>
              <a:rPr lang="ru-RU" sz="1400" dirty="0" smtClean="0">
                <a:solidFill>
                  <a:schemeClr val="tx1"/>
                </a:solidFill>
              </a:rPr>
              <a:t>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Образовательное учреждение: «МБДОУ «Детский сад общеразвивающего вида№1 «Насып»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2015 году  прошла курсы повышения квалификации в  Университете  Российской академии образования  и освоила программу профессиональной  переподготовки «Педагогическое образование (дошкольное)».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2019 году  прошла профессиональную  переподготовку в </a:t>
            </a:r>
            <a:r>
              <a:rPr lang="ru-RU" sz="1400" dirty="0" smtClean="0">
                <a:solidFill>
                  <a:schemeClr val="tx1"/>
                </a:solidFill>
              </a:rPr>
              <a:t>Автономной некоммерческой </a:t>
            </a:r>
            <a:r>
              <a:rPr lang="ru-RU" sz="1400" dirty="0">
                <a:solidFill>
                  <a:schemeClr val="tx1"/>
                </a:solidFill>
              </a:rPr>
              <a:t>организации дополнительного профессионального образования «Межрегиональная академия экспериментальных  образовательных и инновационных технологий» по программе «Психолого- педагогическое образование» и присвоена квалификация «Педагог-психолог».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2019 году  прошла курсы по дополнительной профессиональной программе «Организация и содержание дошкольного образования детей с ОВЗ».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Педагогический стаж-  с 2011 года.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Стаж в занимаемой должности 2 года.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E:\Лариса\IMG-20210301-WA00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0648"/>
            <a:ext cx="3096344" cy="57606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2564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52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127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2021-03-03T16:41:20Z</dcterms:created>
  <dcterms:modified xsi:type="dcterms:W3CDTF">2021-03-03T17:33:12Z</dcterms:modified>
</cp:coreProperties>
</file>