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8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9" r:id="rId20"/>
    <p:sldId id="262" r:id="rId21"/>
    <p:sldId id="272" r:id="rId22"/>
    <p:sldId id="275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2152B-EA81-4041-8347-FA3180C7C6C5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F7AF9-3508-45D1-804D-06ABDE4C6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67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7AF9-3508-45D1-804D-06ABDE4C6F1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48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F7AF9-3508-45D1-804D-06ABDE4C6F1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71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600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2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7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68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63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31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1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6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3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61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47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8227D08-CA79-4CAE-A929-782D04D624F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66678D9-8081-4E57-B9A5-72CCD563B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1007213_3.jpeg" TargetMode="External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4" y="237507"/>
            <a:ext cx="11780323" cy="637232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462650" y="1745672"/>
            <a:ext cx="5771408" cy="25250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Непосредственно образовательная деятельность </a:t>
            </a:r>
          </a:p>
          <a:p>
            <a:pPr algn="ctr"/>
            <a:r>
              <a:rPr lang="ru-RU" sz="3600" b="1" i="1" smtClean="0">
                <a:solidFill>
                  <a:srgbClr val="FF0000"/>
                </a:solidFill>
              </a:rPr>
              <a:t>«Деревенская </a:t>
            </a:r>
            <a:r>
              <a:rPr lang="ru-RU" sz="3600" b="1" i="1" dirty="0" smtClean="0">
                <a:solidFill>
                  <a:srgbClr val="FF0000"/>
                </a:solidFill>
              </a:rPr>
              <a:t>ласточка»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78338" y="5096927"/>
            <a:ext cx="3621974" cy="4393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Воспитатель: </a:t>
            </a:r>
            <a:r>
              <a:rPr lang="ru-RU" sz="2000" b="1" dirty="0" err="1" smtClean="0">
                <a:solidFill>
                  <a:schemeClr val="tx1"/>
                </a:solidFill>
              </a:rPr>
              <a:t>Патокова</a:t>
            </a:r>
            <a:r>
              <a:rPr lang="ru-RU" sz="2000" b="1" dirty="0" smtClean="0">
                <a:solidFill>
                  <a:schemeClr val="tx1"/>
                </a:solidFill>
              </a:rPr>
              <a:t> Н.Т.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4" y="665889"/>
            <a:ext cx="2329295" cy="15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782" y="489431"/>
            <a:ext cx="10034649" cy="5866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69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24" y="842863"/>
            <a:ext cx="8752115" cy="5513832"/>
          </a:xfrm>
        </p:spPr>
      </p:pic>
    </p:spTree>
    <p:extLst>
      <p:ext uri="{BB962C8B-B14F-4D97-AF65-F5344CB8AC3E}">
        <p14:creationId xmlns:p14="http://schemas.microsoft.com/office/powerpoint/2010/main" val="37162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066" y="172994"/>
            <a:ext cx="11800702" cy="6487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953" y="1212758"/>
            <a:ext cx="6640394" cy="5160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31325" y="451262"/>
            <a:ext cx="7030192" cy="81939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1. Рисуем туловище в виде  петельки и глазик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0065" y="247135"/>
            <a:ext cx="11800703" cy="6437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10" y="1710047"/>
            <a:ext cx="6870195" cy="479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707574" y="760021"/>
            <a:ext cx="6531429" cy="8431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2. Рисуем дугу, разделяя туловище и головку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6255" y="213756"/>
            <a:ext cx="11875324" cy="649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46" y="1721922"/>
            <a:ext cx="6768934" cy="4836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73829" y="609600"/>
            <a:ext cx="6127667" cy="88669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3. Дорисовываем крылья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8753" y="237506"/>
            <a:ext cx="11910951" cy="6448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70" y="1745673"/>
            <a:ext cx="6766559" cy="477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992582" y="609600"/>
            <a:ext cx="5937662" cy="9698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4. Дорисовываем хвостик и клювик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6878" y="237506"/>
            <a:ext cx="11899075" cy="6436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77" y="1965960"/>
            <a:ext cx="6996261" cy="42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98470" y="609600"/>
            <a:ext cx="6400800" cy="1356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5. Дорисовываем лапки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kern="150" dirty="0">
                <a:solidFill>
                  <a:srgbClr val="0070C0"/>
                </a:solidFill>
                <a:latin typeface="Arial, Helvetica, 'Liberation S"/>
                <a:ea typeface="Andale Sans UI"/>
                <a:cs typeface="Tahoma" panose="020B0604030504040204" pitchFamily="34" charset="0"/>
              </a:rPr>
              <a:t>«Гимнастика для пальчиков»</a:t>
            </a:r>
            <a:r>
              <a:rPr lang="ru-RU" sz="40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/>
            </a:r>
            <a:br>
              <a:rPr lang="ru-RU" sz="40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01" y="1823455"/>
            <a:ext cx="3637685" cy="4348303"/>
          </a:xfrm>
        </p:spPr>
      </p:pic>
    </p:spTree>
    <p:extLst>
      <p:ext uri="{BB962C8B-B14F-4D97-AF65-F5344CB8AC3E}">
        <p14:creationId xmlns:p14="http://schemas.microsoft.com/office/powerpoint/2010/main" val="4813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877" y="311728"/>
            <a:ext cx="7514091" cy="56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6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867305"/>
            <a:ext cx="11815948" cy="5280660"/>
          </a:xfrm>
          <a:prstGeom prst="rect">
            <a:avLst/>
          </a:prstGeom>
        </p:spPr>
      </p:pic>
      <p:pic>
        <p:nvPicPr>
          <p:cNvPr id="9" name="Рисунок 8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C8784"/>
              </a:clrFrom>
              <a:clrTo>
                <a:srgbClr val="8C878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53060"/>
          <a:stretch/>
        </p:blipFill>
        <p:spPr>
          <a:xfrm>
            <a:off x="895273" y="1093046"/>
            <a:ext cx="1093185" cy="154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3446" y="1073494"/>
            <a:ext cx="1091279" cy="15485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2932" y="1093046"/>
            <a:ext cx="1091279" cy="15485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3332" y="1093046"/>
            <a:ext cx="1091279" cy="15485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6779" y="1073494"/>
            <a:ext cx="1091279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9" y="261257"/>
            <a:ext cx="11788634" cy="6357233"/>
          </a:xfrm>
        </p:spPr>
      </p:pic>
      <p:pic>
        <p:nvPicPr>
          <p:cNvPr id="5" name="Lastochka_Penie_ptits (q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602" y="3439873"/>
            <a:ext cx="1001485" cy="12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9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002" y="419595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</a:rPr>
              <a:t>В народе говорят: «Ласточки прилетели, значит, весна победила, вступила в свои права»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61" y="1680953"/>
            <a:ext cx="6641539" cy="4411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04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7" y="240474"/>
            <a:ext cx="11749050" cy="6445334"/>
          </a:xfrm>
        </p:spPr>
      </p:pic>
    </p:spTree>
    <p:extLst>
      <p:ext uri="{BB962C8B-B14F-4D97-AF65-F5344CB8AC3E}">
        <p14:creationId xmlns:p14="http://schemas.microsoft.com/office/powerpoint/2010/main" val="13585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4" y="255319"/>
            <a:ext cx="11735969" cy="635923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77" y="124690"/>
            <a:ext cx="4798824" cy="236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1"/>
          <a:stretch/>
        </p:blipFill>
        <p:spPr>
          <a:xfrm>
            <a:off x="8811489" y="468087"/>
            <a:ext cx="1616033" cy="111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1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асточка, лети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292" y="261257"/>
            <a:ext cx="11795661" cy="6353299"/>
          </a:xfrm>
        </p:spPr>
      </p:pic>
    </p:spTree>
    <p:extLst>
      <p:ext uri="{BB962C8B-B14F-4D97-AF65-F5344CB8AC3E}">
        <p14:creationId xmlns:p14="http://schemas.microsoft.com/office/powerpoint/2010/main" val="23349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асточка - Карлыгаш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177" y="264225"/>
            <a:ext cx="11731150" cy="6349077"/>
          </a:xfrm>
        </p:spPr>
      </p:pic>
      <p:pic>
        <p:nvPicPr>
          <p:cNvPr id="5" name="Lastochka_Penie_ptits (qmusic.me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6893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5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9481" y="259805"/>
            <a:ext cx="6826530" cy="135636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Ласточка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16" y="1414285"/>
            <a:ext cx="6935189" cy="481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9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7" y="1472542"/>
            <a:ext cx="3823855" cy="28678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37" y="2689765"/>
            <a:ext cx="4398594" cy="31113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53" y="4061363"/>
            <a:ext cx="3705100" cy="25828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27511" y="631380"/>
            <a:ext cx="3681351" cy="69865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Городская ласточка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24497" y="1805053"/>
            <a:ext cx="3670793" cy="7956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Деревенская ласточка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62110" y="3183585"/>
            <a:ext cx="3277590" cy="7352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Береговая ласточка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Helvetica Neue"/>
                <a:ea typeface="Andale Sans UI"/>
                <a:cs typeface="Tahoma" panose="020B0604030504040204" pitchFamily="34" charset="0"/>
              </a:rPr>
              <a:t>В сказке Андерсена «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Helvetica Neue"/>
                <a:ea typeface="Andale Sans UI"/>
                <a:cs typeface="Tahoma" panose="020B0604030504040204" pitchFamily="34" charset="0"/>
              </a:rPr>
              <a:t>Дюймовочка</a:t>
            </a: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Helvetica Neue"/>
                <a:ea typeface="Andale Sans UI"/>
                <a:cs typeface="Tahoma" panose="020B0604030504040204" pitchFamily="34" charset="0"/>
              </a:rPr>
              <a:t>»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8" y="1816925"/>
            <a:ext cx="7302955" cy="427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71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" y="421575"/>
            <a:ext cx="4120737" cy="249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115792" y="914400"/>
            <a:ext cx="5640779" cy="54151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Черно-белая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птичка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приносит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на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крыльях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тепло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.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В У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краине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обитают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четыре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вида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ласточек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. В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мире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же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их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насчитывают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около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80.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Ласточек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можно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встретить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на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любом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континенте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,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однако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наиболее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разнообразна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африканская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популяция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.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Не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зря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считают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,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что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именно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в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Африке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возникло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их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семейство</a:t>
            </a:r>
            <a:r>
              <a:rPr lang="de-DE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</a:rPr>
              <a:t>.</a:t>
            </a:r>
            <a:r>
              <a:rPr lang="de-DE" sz="1600" b="1" dirty="0" smtClean="0">
                <a:solidFill>
                  <a:srgbClr val="000000"/>
                </a:solidFill>
                <a:effectLst/>
                <a:latin typeface="Helvetica Neue"/>
                <a:ea typeface="Andale Sans UI"/>
                <a:cs typeface="Tahoma" panose="020B0604030504040204" pitchFamily="34" charset="0"/>
              </a:rPr>
              <a:t/>
            </a:r>
            <a:br>
              <a:rPr lang="de-DE" sz="1600" b="1" dirty="0" smtClean="0">
                <a:solidFill>
                  <a:srgbClr val="000000"/>
                </a:solidFill>
                <a:effectLst/>
                <a:latin typeface="Helvetica Neue"/>
                <a:ea typeface="Andale Sans UI"/>
                <a:cs typeface="Tahoma" panose="020B0604030504040204" pitchFamily="34" charset="0"/>
              </a:rPr>
            </a:br>
            <a:endParaRPr lang="ru-RU" dirty="0"/>
          </a:p>
        </p:txBody>
      </p:sp>
      <p:pic>
        <p:nvPicPr>
          <p:cNvPr id="4" name="Picture 2" descr="http://v.900igr.net:10/datai/okruzhajuschij-mir/Raznye-ptitsy/0021-022-Lastoch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283" y="3396343"/>
            <a:ext cx="3256025" cy="271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94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7946" y="2588326"/>
            <a:ext cx="5775617" cy="3824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0" y="368135"/>
            <a:ext cx="5375564" cy="403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26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196</TotalTime>
  <Words>130</Words>
  <Application>Microsoft Office PowerPoint</Application>
  <PresentationFormat>Широкоэкранный</PresentationFormat>
  <Paragraphs>18</Paragraphs>
  <Slides>23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Andale Sans UI</vt:lpstr>
      <vt:lpstr>Arial, Helvetica, 'Liberation S</vt:lpstr>
      <vt:lpstr>Calibri</vt:lpstr>
      <vt:lpstr>Corbel</vt:lpstr>
      <vt:lpstr>Helvetica Neue</vt:lpstr>
      <vt:lpstr>Tahoma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Ласточка</vt:lpstr>
      <vt:lpstr>Презентация PowerPoint</vt:lpstr>
      <vt:lpstr>В сказке Андерсена «Дюймовочка»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«Гимнастика для пальчиков» </vt:lpstr>
      <vt:lpstr>Презентация PowerPoint</vt:lpstr>
      <vt:lpstr>Презентация PowerPoint</vt:lpstr>
      <vt:lpstr>В народе говорят: «Ласточки прилетели, значит, весна победила, вступила в свои права»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2019-04-14T16:52:21Z</dcterms:created>
  <dcterms:modified xsi:type="dcterms:W3CDTF">2019-04-16T19:56:44Z</dcterms:modified>
</cp:coreProperties>
</file>