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5" r:id="rId11"/>
    <p:sldId id="268" r:id="rId12"/>
    <p:sldId id="262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0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40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4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471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3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5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1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4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5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7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AAB3C-BE13-451B-B2E8-2A455AFD4DE1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196ACC-85A0-426B-9BF7-1A4AE0104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06645" y="28682"/>
            <a:ext cx="10490971" cy="2014218"/>
          </a:xfrm>
        </p:spPr>
        <p:txBody>
          <a:bodyPr/>
          <a:lstStyle/>
          <a:p>
            <a:r>
              <a:rPr lang="ru-RU" dirty="0"/>
              <a:t>«Социально – нравственное воспитание дошкольников»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4836" y="2679115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79127"/>
            <a:ext cx="849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/>
              <a:t>Выполнила воспитатель МБДОУ 1 «НАСЫП»:</a:t>
            </a:r>
          </a:p>
          <a:p>
            <a:r>
              <a:rPr lang="ru-RU" b="1" i="1" u="sng" dirty="0" smtClean="0"/>
              <a:t>Гутова Оксана </a:t>
            </a:r>
            <a:r>
              <a:rPr lang="ru-RU" b="1" i="1" u="sng" dirty="0" err="1" smtClean="0"/>
              <a:t>Анзоровна</a:t>
            </a:r>
            <a:endParaRPr lang="ru-RU" b="1" i="1" u="sng" dirty="0" smtClean="0"/>
          </a:p>
          <a:p>
            <a:endParaRPr lang="ru-RU" b="1" i="1" u="sng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4114D9D-DE18-4240-BEC9-F7F9AE0F0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52" y="2092381"/>
            <a:ext cx="4994601" cy="37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43" y="-41564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Средства социально-нравственного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27" y="1011277"/>
            <a:ext cx="8596668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Ознакомление детей с разными сторонами социального окружения, общение с детьми и взрослыми;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Организация деятельности детей – игры, труд и др.;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Включение детей в предметно-практическую деятельность, организация коллективных творческих дел;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Общение с природой;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Художественные средства: народный фольклор, музыка, кино и диафильмы, художественная литература.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2B70EC46-D22F-454D-8058-4F5025951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95" y="0"/>
            <a:ext cx="2223005" cy="296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0029BE6B-F7AF-1D4F-9B04-3511B93AC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28" y="3165691"/>
            <a:ext cx="2589538" cy="345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F89B773D-DB40-0244-BE9D-7156CFDED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5" y="4892049"/>
            <a:ext cx="2587141" cy="19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2145C9A2-DA0C-5F4A-9F1D-84FD52FCB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16" y="4980041"/>
            <a:ext cx="2311152" cy="17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0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115868"/>
            <a:ext cx="9725891" cy="90404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Формы организации социально-нравственного 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воспитания могут быть представлены в следующих видах.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914"/>
            <a:ext cx="9725891" cy="58380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совместной деятельности взрослых и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 которой можно понимать деятельность двух и более участников процесса социально-нравственного воспитания по решению задач социального и нравственного воспитания на одном пространстве и в одно и то же время.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самостоятельной деятельности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 которой понимается общение и свободная деятельность воспитанников в условиях созданной педагогами предметно-развивающей среды, обеспечивающая выбор каждым ребенком деятельности по интересам и позволяющая ему взаимодействовать со сверстниками или действовать индивидуально, а также менять способ организации своей активности: с совместно-раздельного и совместно-последовательного до совместно-распределенного, связанного с практикой коллективных творческих дел.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3CEB13-3206-7A45-88D7-A545B9A44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1" y="328633"/>
            <a:ext cx="2325275" cy="3100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ABF9214-4F45-9345-B38F-171770F46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74" y="3552427"/>
            <a:ext cx="2032000" cy="2709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7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70" y="124691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Этапы социально – нравственного воспитания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340" y="1445491"/>
            <a:ext cx="9074727" cy="49064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социально-нравственного воспитания дошкольников заложили Р.С. Буре, Е.Ю.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Демурова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Запорожец и др.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формирование социальных эмоций и нравственных чувств;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накопление знаний и формирование нравственных представлений;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переход знаний в убеждения и формирование на этой основе мировоззрения и ценностных ориентаций;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претворение убеждений в конкретное поведение, которое можно назвать нравственным.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07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89" y="1385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Особенности социально-нравственного развития детей в дошкольном возрасте: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89" y="1459345"/>
            <a:ext cx="8596668" cy="38807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складываются первые моральные суждения и оценки; первоначальное понимание общественного смысла нравственной нормы;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действенность нравственных представлений;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сознательная нравственность, то есть поведение ребенка начинает опосредоваться нравственной нормой.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нравственные представления дошкольника влияют на его обыденную жизнь. В реальной жизни ребенок демонстрирует попытки совершать нравственные действия и разрешать конфликты, проявляя эмоциональную направленность на окружающих.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0145" cy="115952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Условия социально-нравственного воспитания в детском саду.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38" y="1159526"/>
            <a:ext cx="8596668" cy="388077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социально - нравственного воспитания в детском саду, должны соотносится с условиями реализации других направлений развития детей, так как оно является стержневым для организации всего образовательного процесса: например, интеграция линий социально-нравственного и социально-экологического воспитания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5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0109" y="189297"/>
            <a:ext cx="1097280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социально-нравственного воспитания детей: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 ситуации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подражания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словесных методов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4CB0FBF-814D-1A4A-BBF3-0DE9C2B63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0" y="621244"/>
            <a:ext cx="4488025" cy="2068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8ABB9F3-DCE7-3745-86CF-3BCDE2342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55" y="2205560"/>
            <a:ext cx="2757989" cy="206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918D503-6B6A-014E-ABE8-AC75A7419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2262" y="2500965"/>
            <a:ext cx="2016333" cy="311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62C3E89-65E4-2C42-8B4D-ADA5D899A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26" y="4789300"/>
            <a:ext cx="4488027" cy="206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233048"/>
            <a:ext cx="9102436" cy="61538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социально - нравственных навыков и привычек – важнейшее звено формирования нравственного поведения и становления личности. Складывающиеся нравственные привычки ребенка отражаются, прежде всего, на его культуре поведения, внешнем облике, речи, на его отношении к вещам, на характере общения с окружающими людьми.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58265"/>
            <a:ext cx="9296400" cy="5567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объединив усилия, мы сможем возродить утраченные социально - нравственные ценности, что позволит решить социально-экономические проблемы развития страны, подготовить детей к будущему.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677" y="3332724"/>
            <a:ext cx="3472520" cy="27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443" y="15509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107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5713"/>
            <a:ext cx="9339447" cy="57872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«Наши дети- это наша старость, плохое воспитание- это наше будущее горе, это наши слёзы, это наша вина перед другими людьми, перед страной»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А.С. Макаренко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«Ребёнок- зеркало семьи; как в капле воды отражается солнце, так в детях отражается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нравственная чистота матери и отца»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В.А. Сухомлинский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CA48998B-4487-E242-BA5C-336074397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48" y="125713"/>
            <a:ext cx="2626265" cy="270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9FFDF3-E903-0042-B296-9FB7EBE1B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65" y="4022954"/>
            <a:ext cx="3868948" cy="250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1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5110"/>
            <a:ext cx="9518073" cy="52598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>
                <a:solidFill>
                  <a:srgbClr val="92D050"/>
                </a:solidFill>
              </a:rPr>
              <a:t>Социально-нравственное воспитание </a:t>
            </a:r>
            <a:r>
              <a:rPr lang="ru-RU" sz="4000" dirty="0"/>
              <a:t>- это активный целенаправленный процесс вхождения ребенка в социальную среду, когда происходит усвоение моральных норм, ценностей, формируется нравственное сознание ребенка, развиваются нравственные чувства и привычки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16" y="0"/>
            <a:ext cx="8910847" cy="624679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 любого ребёнка начинается в семье. Воспитание доброты, честности, справедливости, правдивости может быть в семье, где царит здоровая нравственная атмосфера, в которой не допускается лицемерие, ложь, нечестность и фальшь в отношениях.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 ребёнка возможна там, где нет лжи, где существует вера друг в друга, тепло и добро дома, где в случившимся с тобой несчастье тебя не обвиняют, а поддерживают. Но поддержка должна быть правдивая, честная, справедливая.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нравственного воспитания – правдивость и объективность семьи, отсутствие у ребёнка боязни за то, что он сделал что-то не так. Ребёнок должен не бояться, а стыдиться за свой плохой поступок, переживать из-за него, мучиться и страдать, чтобы подобное никогда не произошло с ним.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240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7" y="0"/>
            <a:ext cx="2729346" cy="66863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Содержание.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444804"/>
            <a:ext cx="8797636" cy="5765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социально-нравственного воспитания включает формирование социально-нравственной культуры личности дошкольника и её отдельных компонентов – мотивационно - поведенческого и эмоционально-чувственного.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компоненты формируются и складываются в единую систему в ходе следующих этапов работы (по С. А. Козловой):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предварительного,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базового,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художественно-ознакомительного,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эмоционально-действенного.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содержание подбирается в соответствии с образовательными программами (например, программа социального развития и воспитания дошкольников и младших школьников «Я-человек!» С.А. Козловой, программа нравственного воспитания дошкольников «Дружные ребята» Р.С. Буре и др.).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6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71359"/>
            <a:ext cx="9310255" cy="642004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дошкольного детства у детей формируются: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представления о социальном окружении, об общественных событиях, доступных их пониманию, рождающие чувство гордости, начала патриотизма;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знания о труде людей; о том, что все окружающее – результат труда многих поколений, создавших материальные и духовные ценности общества: дом, в котором живет ребенок; школа, в которой он будет учиться; лес, парк, речка, сад, которые сохраняются благодаря труду людей;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знания о природе, растительном и животном мире, которые становятся основой для воспитания любви к Родине, побуждают к заботе о животных и растениях родного края, вызывают чувство восхищения, поддерживают эмоционально положительное состояние;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знания о себе как субъекте деятельности, отношений, интересов.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знания о моральных нормах общества, сохраняющихся в народных традициях, обычаях, а также в правилах, регулирующих отношения между людьми на основе справедливости и гуманизма.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703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87"/>
            <a:ext cx="10917382" cy="13208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Задачи социально-нравственного воспитания: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4941"/>
            <a:ext cx="9628909" cy="50866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нравственного сознания;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социальных эмоций, нравственных чувств к разным сторонам социального окружения;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нравственных качеств и активности их проявления в деятельности и поступках;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полезных навыков и привычек поведения;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доброжелательных взаимоотношений, начал коллективизма и коллективистической направленности личности дошкольника.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0"/>
            <a:ext cx="10972800" cy="10684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Методы и приемы.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9330"/>
            <a:ext cx="9518073" cy="5823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классификаций методов социально-нравственного воспитания.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классификация В.И. Логиновой, основанная на активизации механизма нравственного развития в процессе воспитания: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стимулирования чувств и отношений (пример взрослых, поощрение, наказание, требование).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нравственного поведения (приучение, упражнение, руководство деятельностью).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нравственного сознания (убеждение в форме разъяснения, внушение, этические беседы).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4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2" y="114190"/>
            <a:ext cx="9074727" cy="562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Классификация Б. Т Лихачева опирается на логику самого процесса нравственного воспитания и включает: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Методы доверительного взаимодействия (уважение, педагогические требования, убеждение, обсуждение конфликтных ситуаций).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Воспитательное воздействие (разъяснение, снятие напряжения, актуализация мечты, обращение к сознанию, чувству, воли, поступку).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Организацию и самоорганизацию воспитательного коллектива в перспективе (игра, соревнования, единые требования).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23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1139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«Социально – нравственное воспитание дошкольников»</vt:lpstr>
      <vt:lpstr>Презентация PowerPoint</vt:lpstr>
      <vt:lpstr>Презентация PowerPoint</vt:lpstr>
      <vt:lpstr>Презентация PowerPoint</vt:lpstr>
      <vt:lpstr>Содержание. </vt:lpstr>
      <vt:lpstr>Презентация PowerPoint</vt:lpstr>
      <vt:lpstr>Задачи социально-нравственного воспитания: </vt:lpstr>
      <vt:lpstr>Методы и приемы. </vt:lpstr>
      <vt:lpstr>Презентация PowerPoint</vt:lpstr>
      <vt:lpstr>Средства социально-нравственного воспитания:</vt:lpstr>
      <vt:lpstr>Формы организации социально-нравственного  воспитания могут быть представлены в следующих видах. </vt:lpstr>
      <vt:lpstr>Этапы социально – нравственного воспитания дошкольников</vt:lpstr>
      <vt:lpstr>Особенности социально-нравственного развития детей в дошкольном возрасте:</vt:lpstr>
      <vt:lpstr>Условия социально-нравственного воспитания в детском саду.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нравственное воспитание дошкольников</dc:title>
  <dc:creator>Albina</dc:creator>
  <cp:lastModifiedBy>Пользователь</cp:lastModifiedBy>
  <cp:revision>35</cp:revision>
  <dcterms:created xsi:type="dcterms:W3CDTF">2015-12-13T15:25:54Z</dcterms:created>
  <dcterms:modified xsi:type="dcterms:W3CDTF">2024-02-01T07:32:41Z</dcterms:modified>
</cp:coreProperties>
</file>