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77" r:id="rId6"/>
    <p:sldId id="278" r:id="rId7"/>
    <p:sldId id="280" r:id="rId8"/>
    <p:sldId id="259" r:id="rId9"/>
    <p:sldId id="261" r:id="rId10"/>
    <p:sldId id="263" r:id="rId11"/>
    <p:sldId id="260" r:id="rId12"/>
    <p:sldId id="266" r:id="rId13"/>
    <p:sldId id="267" r:id="rId14"/>
    <p:sldId id="265" r:id="rId15"/>
    <p:sldId id="264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713" autoAdjust="0"/>
  </p:normalViewPr>
  <p:slideViewPr>
    <p:cSldViewPr>
      <p:cViewPr>
        <p:scale>
          <a:sx n="66" d="100"/>
          <a:sy n="66" d="100"/>
        </p:scale>
        <p:origin x="-100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0467" y="827674"/>
            <a:ext cx="8136904" cy="48628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«Использование </a:t>
            </a:r>
          </a:p>
          <a:p>
            <a:pPr algn="ctr"/>
            <a:r>
              <a:rPr lang="ru-RU" sz="6000" b="1" dirty="0" err="1">
                <a:solidFill>
                  <a:srgbClr val="FF0000"/>
                </a:solidFill>
                <a:latin typeface="Monotype Corsiva" pitchFamily="66" charset="0"/>
              </a:rPr>
              <a:t>ИКТ-технологий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в ДОУ»</a:t>
            </a:r>
          </a:p>
          <a:p>
            <a:pPr algn="ctr"/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Воспитатель МБДОУ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№1  «Насып»: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Гутова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Оксана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Анзоровна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Методическая работа,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повышение квалификации педагога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99592" y="1388383"/>
            <a:ext cx="77048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информационном обществе сетевые электронные ресурсы – это наиболее удобный, быстрый и современный способ распространения новых методических идей и дидактических пособий, доступный методистам и педагогам независимо от места их проживания.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Информационно-методическая поддержка в виде электронных ресурсов может быть использована во время подготовки педагога к занятиям, для изучения новых методик, при подборе наглядных пособий к занятию.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Сетевые сообщества педагогов позволяют не только находить и использовать необходимые методические разработки, но и размещать свои материалы, делиться педагогическим опытом по подготовке и проведению мероприятий, по использованию различных методик, технологий.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образовательное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пространство требует от педагога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особой гибкости при подготовке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проведении педагогических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мероприятий. 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36774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Дистанционные курсы повышения квалификации позволяют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интересующее педагога направление и обучаться без отрыва от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образовательной деятельности.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Важным аспектом работы педагога является и участие в различных педагогических проектах, дистанционных конкурсах, викторинах, олимпиадах, что повышает уровень самооценки, как педагога, так и воспитанников.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Очное участие в таких мероприятиях часто невозможно из-за удаленности региона, финансовых затрат и других причин. А дистанционное участие доступно всем.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необходимо обратить внимание на надежность ресурса, количество зарегистрированных пользователей.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Дом\Desktop\4.jpg"/>
          <p:cNvPicPr>
            <a:picLocks noChangeAspect="1" noChangeArrowheads="1"/>
          </p:cNvPicPr>
          <p:nvPr/>
        </p:nvPicPr>
        <p:blipFill>
          <a:blip r:embed="rId3" cstate="print"/>
          <a:srcRect l="13936"/>
          <a:stretch>
            <a:fillRect/>
          </a:stretch>
        </p:blipFill>
        <p:spPr bwMode="auto">
          <a:xfrm>
            <a:off x="971600" y="2924944"/>
            <a:ext cx="1440160" cy="1800200"/>
          </a:xfrm>
          <a:prstGeom prst="rect">
            <a:avLst/>
          </a:prstGeom>
          <a:noFill/>
        </p:spPr>
      </p:pic>
      <p:pic>
        <p:nvPicPr>
          <p:cNvPr id="15363" name="Picture 3" descr="C:\Users\Дом\Desktop\5.jpg"/>
          <p:cNvPicPr>
            <a:picLocks noChangeAspect="1" noChangeArrowheads="1"/>
          </p:cNvPicPr>
          <p:nvPr/>
        </p:nvPicPr>
        <p:blipFill>
          <a:blip r:embed="rId4" cstate="print"/>
          <a:srcRect l="10794" r="6091" b="4331"/>
          <a:stretch>
            <a:fillRect/>
          </a:stretch>
        </p:blipFill>
        <p:spPr bwMode="auto">
          <a:xfrm>
            <a:off x="1331640" y="3284984"/>
            <a:ext cx="1368152" cy="1800200"/>
          </a:xfrm>
          <a:prstGeom prst="rect">
            <a:avLst/>
          </a:prstGeom>
          <a:noFill/>
        </p:spPr>
      </p:pic>
      <p:pic>
        <p:nvPicPr>
          <p:cNvPr id="15364" name="Picture 4" descr="C:\Users\Дом\Desktop\6.jpg"/>
          <p:cNvPicPr>
            <a:picLocks noChangeAspect="1" noChangeArrowheads="1"/>
          </p:cNvPicPr>
          <p:nvPr/>
        </p:nvPicPr>
        <p:blipFill>
          <a:blip r:embed="rId5" cstate="print"/>
          <a:srcRect l="8741" t="4437" r="9678" b="6832"/>
          <a:stretch>
            <a:fillRect/>
          </a:stretch>
        </p:blipFill>
        <p:spPr bwMode="auto">
          <a:xfrm>
            <a:off x="1619672" y="3717032"/>
            <a:ext cx="1368152" cy="1800200"/>
          </a:xfrm>
          <a:prstGeom prst="rect">
            <a:avLst/>
          </a:prstGeom>
          <a:noFill/>
        </p:spPr>
      </p:pic>
      <p:pic>
        <p:nvPicPr>
          <p:cNvPr id="15365" name="Picture 5" descr="C:\Users\Дом\Desktop\7.jpg"/>
          <p:cNvPicPr>
            <a:picLocks noChangeAspect="1" noChangeArrowheads="1"/>
          </p:cNvPicPr>
          <p:nvPr/>
        </p:nvPicPr>
        <p:blipFill>
          <a:blip r:embed="rId6" cstate="print"/>
          <a:srcRect l="8615" t="11968" r="5231" b="14778"/>
          <a:stretch>
            <a:fillRect/>
          </a:stretch>
        </p:blipFill>
        <p:spPr bwMode="auto">
          <a:xfrm>
            <a:off x="2123728" y="4293096"/>
            <a:ext cx="1296144" cy="1800200"/>
          </a:xfrm>
          <a:prstGeom prst="rect">
            <a:avLst/>
          </a:prstGeom>
          <a:noFill/>
        </p:spPr>
      </p:pic>
      <p:pic>
        <p:nvPicPr>
          <p:cNvPr id="1026" name="Picture 2" descr="C:\Users\Дом\Desktop\изображение_viber_2020-05-17_19-24-09.jpg"/>
          <p:cNvPicPr>
            <a:picLocks noChangeAspect="1" noChangeArrowheads="1"/>
          </p:cNvPicPr>
          <p:nvPr/>
        </p:nvPicPr>
        <p:blipFill>
          <a:blip r:embed="rId7" cstate="print"/>
          <a:srcRect l="16925" t="2751" r="4326" b="12201"/>
          <a:stretch>
            <a:fillRect/>
          </a:stretch>
        </p:blipFill>
        <p:spPr bwMode="auto">
          <a:xfrm>
            <a:off x="2627784" y="4869160"/>
            <a:ext cx="1368152" cy="1810282"/>
          </a:xfrm>
          <a:prstGeom prst="rect">
            <a:avLst/>
          </a:prstGeom>
          <a:noFill/>
        </p:spPr>
      </p:pic>
      <p:pic>
        <p:nvPicPr>
          <p:cNvPr id="9" name="Picture 5" descr="C:\Users\Дом\Desktop\Инфоурок\Свидетельство проекта infourok.ru №ГИ196116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708920"/>
            <a:ext cx="1440160" cy="1800200"/>
          </a:xfrm>
          <a:prstGeom prst="rect">
            <a:avLst/>
          </a:prstGeom>
          <a:noFill/>
        </p:spPr>
      </p:pic>
      <p:pic>
        <p:nvPicPr>
          <p:cNvPr id="2" name="Picture 2" descr="C:\Users\Дом\Desktop\Мультиурок\Сертификат Найдыч Оксана Викторовна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284984"/>
            <a:ext cx="1440160" cy="1800200"/>
          </a:xfrm>
          <a:prstGeom prst="rect">
            <a:avLst/>
          </a:prstGeom>
          <a:noFill/>
        </p:spPr>
      </p:pic>
      <p:pic>
        <p:nvPicPr>
          <p:cNvPr id="1027" name="Picture 3" descr="C:\Users\Дом\Desktop\Вебинары\Солнечный свет\19.04.2020г. Сертификат Солнечный све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861048"/>
            <a:ext cx="1368152" cy="1800418"/>
          </a:xfrm>
          <a:prstGeom prst="rect">
            <a:avLst/>
          </a:prstGeom>
          <a:noFill/>
        </p:spPr>
      </p:pic>
      <p:pic>
        <p:nvPicPr>
          <p:cNvPr id="1028" name="Picture 4" descr="C:\Users\Дом\Desktop\Вебинары\Мерсибо\06.05.2020 Мерсибо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365104"/>
            <a:ext cx="1379522" cy="1872208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1368152" cy="18002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180423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908720"/>
            <a:ext cx="7920880" cy="1440160"/>
            <a:chOff x="3139" y="1213"/>
            <a:chExt cx="8497959" cy="142428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139" y="1213"/>
              <a:ext cx="8497959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76567" y="42929"/>
              <a:ext cx="8282814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900" kern="1200" dirty="0"/>
                <a:t>Взаимодействие с внешним миром 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9593" y="2407934"/>
            <a:ext cx="5832647" cy="1957170"/>
            <a:chOff x="3139" y="1615573"/>
            <a:chExt cx="6287837" cy="13408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139" y="1675590"/>
              <a:ext cx="6287837" cy="11821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4855" y="1615573"/>
              <a:ext cx="620440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Групповые сайты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04248" y="2348880"/>
            <a:ext cx="2016224" cy="1872208"/>
            <a:chOff x="6462240" y="1415602"/>
            <a:chExt cx="2038857" cy="158254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462240" y="1573857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578746" y="1415602"/>
              <a:ext cx="1880635" cy="1540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Официальный сайт ДОУ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04248" y="4509121"/>
            <a:ext cx="2016224" cy="1872207"/>
            <a:chOff x="6462240" y="3146501"/>
            <a:chExt cx="2038857" cy="142428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62240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589659" y="3188217"/>
              <a:ext cx="1869722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И</a:t>
              </a:r>
              <a:r>
                <a:rPr lang="ru-RU" sz="1600" kern="1200" dirty="0"/>
                <a:t>нформация актуальная для всех родителей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44008" y="4509120"/>
            <a:ext cx="2016224" cy="1872208"/>
            <a:chOff x="4252119" y="3146501"/>
            <a:chExt cx="2038857" cy="142428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25211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429383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Отчетность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27784" y="4509120"/>
            <a:ext cx="1872208" cy="1872208"/>
            <a:chOff x="2127629" y="3146501"/>
            <a:chExt cx="2038857" cy="142428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12762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16934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Информирование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5576" y="4509120"/>
            <a:ext cx="1728192" cy="1872208"/>
            <a:chOff x="3139" y="3146501"/>
            <a:chExt cx="2038857" cy="142428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139" y="3146501"/>
              <a:ext cx="2038857" cy="1424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4855" y="3188217"/>
              <a:ext cx="1955425" cy="1340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/>
                <a:t>Анкетирование</a:t>
              </a:r>
            </a:p>
          </p:txBody>
        </p:sp>
      </p:grp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395536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663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Monotype Corsiva" pitchFamily="66" charset="0"/>
              </a:rPr>
              <a:t>Воспитательно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 - образовательный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</a:rPr>
              <a:t>процесс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71600" y="1194882"/>
            <a:ext cx="777686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не предусматривает обучение детей основам информатики и вычислительной техники.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Это, прежде всего: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непосредственной образовательной деятельности воспитанника;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организацию совместной развивающей деятельности педагога и детей;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реализацию проектов;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развивающей среды (игр, пособий, дидактических материалов).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сегодняшний день это единственный вид деятельности, не регламентируемый специальной образовательной программой. Педагогам приходится самостоятельно изучать подход и внедрять его в свою деятельность.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E3D3D4B-6B40-2A40-828A-9A36680D2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06" y="4991282"/>
            <a:ext cx="2248280" cy="16018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7A635FE2-2C7F-3D4E-A5EB-DFF82766A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22" y="4888201"/>
            <a:ext cx="2410378" cy="1807965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592" y="212324"/>
            <a:ext cx="784887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педагога выделяются следующие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в использовании ИКТ, которые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доступны для работы с дошкольниками: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презентаций;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 с ресурсами Интернет;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готовых обучающих программ;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и использование собственных авторских программ.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278F459-3E07-E048-B882-AD8452D13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22" y="3295252"/>
            <a:ext cx="4348488" cy="326136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84172"/>
            <a:ext cx="799288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по внедрению информационных технологий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тмечены их преимущества перед традиционными средствами обучения: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даёт возможность расширения использования электронных средств обучения, так как они передают информацию быстрее;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Движения, звук, мультипликация надолго привлекает внимание детей и способствует повышению у них интереса к изучаемому материалу;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ИКТ – это дополнительные возможности работы с детьми, имеющими ограниченные возможности.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Плюсы использования ИКТ в ДОУ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 ИКТ перед старой системой подачи   материала: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Фото, карточки, картинки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устаревают физически,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хранение требует много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места, поиск отнимает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времени.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ИКТ картинки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восстанавливаемы, их легко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перемещать, практически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любую иллюстрацию можно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интернете.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301208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Интерактивные экскурсии,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очутиться в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 месте, не выходя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помещения.</a:t>
            </a:r>
          </a:p>
        </p:txBody>
      </p:sp>
      <p:pic>
        <p:nvPicPr>
          <p:cNvPr id="4098" name="Picture 2" descr="C:\Users\Дом\Desktop\002.jpg"/>
          <p:cNvPicPr>
            <a:picLocks noChangeAspect="1" noChangeArrowheads="1"/>
          </p:cNvPicPr>
          <p:nvPr/>
        </p:nvPicPr>
        <p:blipFill>
          <a:blip r:embed="rId3" cstate="print"/>
          <a:srcRect t="20384" r="61780" b="30355"/>
          <a:stretch>
            <a:fillRect/>
          </a:stretch>
        </p:blipFill>
        <p:spPr bwMode="auto">
          <a:xfrm>
            <a:off x="4472679" y="1916832"/>
            <a:ext cx="409700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Минусы использования ИКТ в ДОУ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при применении ИКТ в воспитательно-образовательном процессе: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Перенасыщение мероприятий анимацией, слайдами, перегруженность рисунками;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Недостаточная оснащенность ДОУ технической аппаратурой;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Педагог не обладает достаточной квалификацией для работы с компьютером.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Личные папки\Владелец\Desktop\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Рекомендации по использованию ИКТ </a:t>
            </a:r>
          </a:p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 ДОУ в работе с детьми </a:t>
            </a:r>
          </a:p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требований санитарно-эпидемиологических правил и нормативов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3285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 требованиям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образовательная деятельность с использованием компьютера предполагает для детей 6-7 лет - не более 15 минут.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Образовательную деятельность с использованием компьютера для детей 5-7 лет следует проводить не более одного раза в течение дня и не чаще трех раз в неделю.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 конце занятия проводить гимнастику для глаз.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Правильно определять дидактическую роль и место ИКТ в образовательной деятельности.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Нельзя использовать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на каждом занятии. При частом использовании ИКТ у детей теряется особый интерес к таким занятиям.</a:t>
            </a:r>
          </a:p>
        </p:txBody>
      </p:sp>
    </p:spTree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928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Вывод</a:t>
            </a:r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повышению качества образовательного процесса,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служит развитию познавательной мотивации воспитанников,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которое ведет к росту их достижений,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ключевых компетентностей.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Личные папки\Владелец\Desktop\hello_html_230d2e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3816424" cy="25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сегодня мы будем учить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так, как учили вчера, мы украдем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наших детей завтра»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Джон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американский педагог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vistanews.ru/uploads/posts/2017-10/1508256138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276" y="3573016"/>
            <a:ext cx="3078874" cy="2892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8208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rgbClr val="FF0000"/>
                </a:solidFill>
                <a:latin typeface="Monotype Corsiva" pitchFamily="66" charset="0"/>
              </a:rPr>
              <a:t>за внимание!!!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 в детском саду – актуальная проблема современного дошкольного воспитания. </a:t>
            </a:r>
          </a:p>
        </p:txBody>
      </p:sp>
      <p:pic>
        <p:nvPicPr>
          <p:cNvPr id="5" name="Рисунок 4" descr="hello_html_5dcaa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4664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27584" y="43922"/>
            <a:ext cx="806489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такое ИКТ?</a:t>
            </a:r>
            <a:endParaRPr kumimoji="0" lang="ru-RU" sz="24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Сочетание ИКТ связано с двумя видами технологий: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информационными и коммуникационными.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«Информационная технология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современном этапе методы, способы и средства напрямую взаимосвязаны с компьютером (компьютерные технологии).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Коммуникационные технологии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место. Он обеспечивает, комфортное, индивидуальное, многообразное, высокоинтеллектуальное взаимодействие объектов коммуникации.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использовании ИКТ в работе не важен стаж работы педагогов и образование, а важно желание и стремление освоения  ИКТ.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206928"/>
            <a:ext cx="80648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Главной целью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внедрения информационных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ехнологий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создание единого информационного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пространства образовательного учреждения, системы,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 задействованы и на информационном уровне связаны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участники учебно-воспитательного процесса: администрация, педагоги, воспитанники и их родители.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Для реализации этого необходимы подготовленные педагогические кадры, способные сочетать традиционные методы обучения и современные информационные технологии.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Педагог должен не только уметь пользоваться компьютером и современным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оборудованием, но и создавать свои образовательные ресурсы, широко использовать их в своей педагогической деятельности.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50024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использования ИКТ: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направлений развития детей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 ИКТ для изменения развивающей среды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детского сада;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Добиться активного использования ИКТ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 учреждения в работе с детьми и родителями.</a:t>
            </a:r>
          </a:p>
        </p:txBody>
      </p:sp>
      <p:pic>
        <p:nvPicPr>
          <p:cNvPr id="4" name="Рисунок 3" descr="hello_html_m6af8b1a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84874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-12249" y="218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В своей работе педагог может использовать </a:t>
            </a:r>
          </a:p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следующие средства информационно-коммуникативных технологий:</a:t>
            </a:r>
          </a:p>
          <a:p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204864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доски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Видеомагнитофон, DVD плейер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проектор</a:t>
            </a: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ello_html_5690bf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9928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Ведение документации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17585" y="1624004"/>
            <a:ext cx="7488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образовательной деятельности педагог составляет и оформляет календарные и перспективные планы, готовит материал для оформления родительского уголка, проводит диагностику и оформляет результаты, как в печатном, так и в электронном виде.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это можно делать и без использования компьютерной техники, но качество оформления и временные затраты несопоставимы.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аспектом использования ИКТ является подготовка педагога к аттестации.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743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108</cp:revision>
  <dcterms:created xsi:type="dcterms:W3CDTF">2020-05-16T12:13:27Z</dcterms:created>
  <dcterms:modified xsi:type="dcterms:W3CDTF">2023-03-24T07:27:47Z</dcterms:modified>
</cp:coreProperties>
</file>