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81" r:id="rId2"/>
    <p:sldId id="282" r:id="rId3"/>
    <p:sldId id="280" r:id="rId4"/>
    <p:sldId id="258" r:id="rId5"/>
    <p:sldId id="260" r:id="rId6"/>
    <p:sldId id="261" r:id="rId7"/>
    <p:sldId id="285" r:id="rId8"/>
    <p:sldId id="286" r:id="rId9"/>
    <p:sldId id="290" r:id="rId10"/>
    <p:sldId id="283" r:id="rId11"/>
    <p:sldId id="276" r:id="rId12"/>
    <p:sldId id="279" r:id="rId13"/>
    <p:sldId id="266" r:id="rId14"/>
    <p:sldId id="287" r:id="rId15"/>
    <p:sldId id="289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C852-55ED-4A44-AFE7-91F435E85D9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11B81-03E4-4920-AC8B-C56E66295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1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Использование ТИКО-конструктора 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в развитии логического мышления детей дошкольного возраста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373216"/>
            <a:ext cx="8496944" cy="115212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>
              <a:spcBef>
                <a:spcPts val="0"/>
              </a:spcBef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780928"/>
            <a:ext cx="346654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1760" y="929680"/>
            <a:ext cx="6408712" cy="1347192"/>
          </a:xfrm>
        </p:spPr>
        <p:txBody>
          <a:bodyPr>
            <a:noAutofit/>
          </a:bodyPr>
          <a:lstStyle/>
          <a:p>
            <a:pPr lvl="0" algn="ctr"/>
            <a:r>
              <a:rPr lang="ru-RU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лишнюю фигуру,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раскрась </a:t>
            </a:r>
            <a:r>
              <a:rPr lang="ru-RU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2636912"/>
            <a:ext cx="8352928" cy="27363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217752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71800" y="404664"/>
            <a:ext cx="6048672" cy="148203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Запомни расположение.</a:t>
            </a:r>
            <a:endParaRPr lang="ru-RU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2276872"/>
            <a:ext cx="8229600" cy="392112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ПРАВИЛО: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дана схема постройки, в течение небольшого количества времени необходимо запомнить конструкцию, затем постройка закрывается, участники должны по представлению построить такую же.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217752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9082" y="836712"/>
            <a:ext cx="603139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Фигура «Кот»</a:t>
            </a: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060848"/>
            <a:ext cx="4316412" cy="418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217752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8598" y="1488797"/>
            <a:ext cx="4963400" cy="279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7418" y="1510033"/>
            <a:ext cx="4947385" cy="278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2943" y="1498069"/>
            <a:ext cx="4896545" cy="2757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60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7959" y="1614279"/>
            <a:ext cx="7523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СТОЛ.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онструирование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схеме.</a:t>
            </a:r>
          </a:p>
          <a:p>
            <a:pPr lvl="0"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онструирование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образцу.</a:t>
            </a:r>
          </a:p>
          <a:p>
            <a:pPr lvl="0" algn="ctr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онструирование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замыслу.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959" y="703127"/>
            <a:ext cx="752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ПРАКТИЧЕСКОЕ ЗАДАНИЕ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269" y="3861048"/>
            <a:ext cx="4461082" cy="22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156398" cy="4587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59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Использование ТИКО-конструктора 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в развитии логического мышления детей дошкольного возраста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373216"/>
            <a:ext cx="8496944" cy="115212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>
              <a:spcBef>
                <a:spcPts val="0"/>
              </a:spcBef>
              <a:buFont typeface="Wingdings 2"/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Гутова О.А.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Font typeface="Wingdings 2"/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780928"/>
            <a:ext cx="346654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3528" y="1628800"/>
            <a:ext cx="8496944" cy="453650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2"/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8304" y="2060848"/>
            <a:ext cx="4176464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Синтез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Сравнение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Обобщение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Сериация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683568" y="4503570"/>
            <a:ext cx="7848872" cy="1728192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ПРИЕМЫ ЛОГИЧЕСКОГО МЫШЛЕНИЯ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47564" y="620688"/>
            <a:ext cx="7848872" cy="144016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ПРИЕМЫ УМСТВЕННОЙ 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16546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087730" y="6444109"/>
            <a:ext cx="1029952" cy="413469"/>
          </a:xfrm>
        </p:spPr>
        <p:txBody>
          <a:bodyPr/>
          <a:lstStyle/>
          <a:p>
            <a:r>
              <a:rPr lang="ru-RU" smtClean="0"/>
              <a:t>Слайд 1</a:t>
            </a:r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92697"/>
            <a:ext cx="1217572" cy="1512167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804" y="3631113"/>
            <a:ext cx="1529729" cy="166736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726" y="685478"/>
            <a:ext cx="1656184" cy="1512168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73" y="609506"/>
            <a:ext cx="1791675" cy="1656184"/>
          </a:xfrm>
          <a:prstGeom prst="rect">
            <a:avLst/>
          </a:prstGeom>
        </p:spPr>
      </p:pic>
      <p:pic>
        <p:nvPicPr>
          <p:cNvPr id="8" name="Рисунок 7" descr="Платоновы тела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502199"/>
            <a:ext cx="1800200" cy="179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988" y="609506"/>
            <a:ext cx="2195363" cy="1750557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21" y="3360911"/>
            <a:ext cx="1870547" cy="193756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944" y="3377305"/>
            <a:ext cx="2100379" cy="224499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92134" y="2360063"/>
            <a:ext cx="1847618" cy="5688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«Пифагор»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9" y="2360063"/>
            <a:ext cx="1832384" cy="5688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«Лидер»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91323" y="2360063"/>
            <a:ext cx="1847618" cy="5688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«ТАКО»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10" y="5572140"/>
            <a:ext cx="1516060" cy="6287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cs typeface="Times New Roman" panose="02020603050405020304" pitchFamily="18" charset="0"/>
              </a:rPr>
              <a:t>Лего</a:t>
            </a:r>
            <a:r>
              <a:rPr lang="ru-RU" b="1" dirty="0" smtClean="0">
                <a:cs typeface="Times New Roman" panose="02020603050405020304" pitchFamily="18" charset="0"/>
              </a:rPr>
              <a:t>»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39753" y="5586299"/>
            <a:ext cx="1976400" cy="6146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«Платоновы тела»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3859" y="2384026"/>
            <a:ext cx="2021491" cy="544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Bunchems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0017" y="5586299"/>
            <a:ext cx="2392235" cy="6146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cs typeface="Times New Roman" panose="02020603050405020304" pitchFamily="18" charset="0"/>
              </a:rPr>
              <a:t>Фанкластик</a:t>
            </a:r>
            <a:r>
              <a:rPr lang="ru-RU" b="1" dirty="0" smtClean="0">
                <a:cs typeface="Times New Roman" panose="02020603050405020304" pitchFamily="18" charset="0"/>
              </a:rPr>
              <a:t>»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21484" y="5572140"/>
            <a:ext cx="1601541" cy="5688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«Соты»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434430" y="2492896"/>
            <a:ext cx="8314034" cy="30241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Развивающая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</p:txBody>
      </p:sp>
    </p:spTree>
    <p:extLst>
      <p:ext uri="{BB962C8B-B14F-4D97-AF65-F5344CB8AC3E}">
        <p14:creationId xmlns:p14="http://schemas.microsoft.com/office/powerpoint/2010/main" val="14186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79650"/>
            <a:ext cx="9144000" cy="18573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ТИКО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рансформируемый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гровой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онструктор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бучения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разработанный отечественным производителем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 НПО «РАНТИС».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48680"/>
            <a:ext cx="2889250" cy="21605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980" y="336426"/>
            <a:ext cx="3810000" cy="194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221088"/>
            <a:ext cx="2952328" cy="22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273" y="404776"/>
            <a:ext cx="2611658" cy="26116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832" y="340271"/>
            <a:ext cx="2355471" cy="1582033"/>
          </a:xfrm>
          <a:prstGeom prst="rect">
            <a:avLst/>
          </a:prstGeom>
          <a:ln>
            <a:noFill/>
          </a:ln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459532" y="4058910"/>
            <a:ext cx="858082" cy="642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11466" y="4418046"/>
            <a:ext cx="134026" cy="642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976156" y="3996229"/>
            <a:ext cx="1512168" cy="321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578546" y="2433464"/>
            <a:ext cx="1584176" cy="582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610160" y="1850494"/>
            <a:ext cx="134026" cy="582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380366" y="2433464"/>
            <a:ext cx="1351874" cy="582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549766"/>
            <a:ext cx="2845976" cy="1780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915" y="4470210"/>
            <a:ext cx="1968426" cy="19126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94" y="3975633"/>
            <a:ext cx="1810904" cy="20998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0622" y="4757045"/>
            <a:ext cx="1795890" cy="16573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123" y="2415596"/>
            <a:ext cx="2952328" cy="22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400764">
            <a:off x="6775292" y="2754905"/>
            <a:ext cx="1782814" cy="171751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55411"/>
            <a:ext cx="2465554" cy="1861347"/>
          </a:xfrm>
          <a:prstGeom prst="rect">
            <a:avLst/>
          </a:prstGeom>
        </p:spPr>
      </p:pic>
      <p:pic>
        <p:nvPicPr>
          <p:cNvPr id="6" name="Объект 3"/>
          <p:cNvPicPr>
            <a:picLocks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9891" y="2276872"/>
            <a:ext cx="3833462" cy="4464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27784" y="739180"/>
            <a:ext cx="6192688" cy="1537692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Какая понадобится фигура, чтобы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получился </a:t>
            </a:r>
            <a:r>
              <a:rPr lang="ru-RU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217752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55776" y="883196"/>
            <a:ext cx="6264696" cy="1753716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Какие фигуры можно использовать, </a:t>
            </a:r>
            <a:r>
              <a:rPr lang="ru-RU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получился танк?</a:t>
            </a: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2177522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63691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106" y="2701098"/>
            <a:ext cx="4285488" cy="3389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81" y="2747914"/>
            <a:ext cx="1935480" cy="966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20" y="4364973"/>
            <a:ext cx="2061541" cy="1556341"/>
          </a:xfrm>
          <a:prstGeom prst="rect">
            <a:avLst/>
          </a:prstGeom>
        </p:spPr>
      </p:pic>
      <p:pic>
        <p:nvPicPr>
          <p:cNvPr id="8" name="Объект 3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1888" y="2493107"/>
            <a:ext cx="1287820" cy="2442045"/>
          </a:xfrm>
          <a:prstGeom prst="rect">
            <a:avLst/>
          </a:prstGeom>
          <a:noFill/>
        </p:spPr>
      </p:pic>
      <p:pic>
        <p:nvPicPr>
          <p:cNvPr id="9" name="Объект 3"/>
          <p:cNvPicPr>
            <a:picLocks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8906" y="4725144"/>
            <a:ext cx="1618503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0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2177522" cy="17281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55776" y="564977"/>
            <a:ext cx="6264696" cy="1753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Какие фигуры понадобятся для создания самолета?</a:t>
            </a:r>
            <a:endParaRPr lang="ru-RU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492896"/>
            <a:ext cx="6912768" cy="375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8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678</TotalTime>
  <Words>124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«ТИКО» – это  Трансформируемый Игровой Конструктор для Обучения, разработанный отечественным производителем ЗАО НПО «РАНТИС».</vt:lpstr>
      <vt:lpstr>Презентация PowerPoint</vt:lpstr>
      <vt:lpstr>ЗАДАНИЕ Какая понадобится фигура, чтобы получился дом?</vt:lpstr>
      <vt:lpstr>ЗАДАНИЕ Какие фигуры можно использовать, чтобы  получился танк?</vt:lpstr>
      <vt:lpstr>Презентация PowerPoint</vt:lpstr>
      <vt:lpstr>ЗАДАНИЕ Найди лишнюю фигуру,  раскрась её.</vt:lpstr>
      <vt:lpstr>ЗАДАНИЕ Запомни расположение.</vt:lpstr>
      <vt:lpstr>Фигура «Кот»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Пользователь</cp:lastModifiedBy>
  <cp:revision>117</cp:revision>
  <dcterms:created xsi:type="dcterms:W3CDTF">2013-01-28T19:28:30Z</dcterms:created>
  <dcterms:modified xsi:type="dcterms:W3CDTF">2024-02-01T07:41:59Z</dcterms:modified>
</cp:coreProperties>
</file>